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m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mr" altLang="ko-KR" b="1">
                <a:solidFill>
                  <a:schemeClr val="tx1">
                    <a:lumMod val="50000"/>
                    <a:lumOff val="50000"/>
                  </a:schemeClr>
                </a:solidFill>
              </a:rPr>
              <a:t>क्र. 72 देवाचे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mr" altLang="ko-KR" sz="4400"/>
              <a:t>दुसरा पुत्र हरवला होता आणि सापडला आहे</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a:t>
            </a:r>
            <a:r xmlns:a="http://schemas.openxmlformats.org/drawingml/2006/main">
              <a:rPr altLang="en-US" lang="mr" sz="4000">
                <a:solidFill>
                  <a:srgbClr val="ff0000"/>
                </a:solidFill>
              </a:rPr>
              <a:t> </a:t>
            </a:r>
            <a:r xmlns:a="http://schemas.openxmlformats.org/drawingml/2006/main">
              <a:rPr altLang="ko-KR" lang="mr" sz="4000">
                <a:solidFill>
                  <a:srgbClr val="ff0000"/>
                </a:solidFill>
              </a:rPr>
              <a:t>प्रश्नमंजुषा</a:t>
            </a:r>
            <a:r xmlns:a="http://schemas.openxmlformats.org/drawingml/2006/main">
              <a:rPr altLang="en-US" lang="mr"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mr" sz="3200">
                <a:solidFill>
                  <a:schemeClr val="tx1">
                    <a:lumMod val="65000"/>
                    <a:lumOff val="35000"/>
                  </a:schemeClr>
                </a:solidFill>
              </a:rPr>
              <a:t>दुसरा मुलगा परत आल्यावर बापाने त्याच्याशी कसे वागले?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① </a:t>
            </a:r>
            <a:r xmlns:a="http://schemas.openxmlformats.org/drawingml/2006/main">
              <a:rPr altLang="ko-KR" lang="mr" sz="2800">
                <a:solidFill>
                  <a:schemeClr val="tx1">
                    <a:lumMod val="65000"/>
                    <a:lumOff val="35000"/>
                  </a:schemeClr>
                </a:solidFill>
              </a:rPr>
              <a:t>त्याने दुसऱ्या मुलाला बाहेर काढले.</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② </a:t>
            </a:r>
            <a:r xmlns:a="http://schemas.openxmlformats.org/drawingml/2006/main">
              <a:rPr altLang="ko-KR" lang="mr" sz="2800">
                <a:solidFill>
                  <a:schemeClr val="tx1">
                    <a:lumMod val="65000"/>
                    <a:lumOff val="35000"/>
                  </a:schemeClr>
                </a:solidFill>
              </a:rPr>
              <a:t>त्याने दुसऱ्या मुलाला मारले.</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③ </a:t>
            </a:r>
            <a:r xmlns:a="http://schemas.openxmlformats.org/drawingml/2006/main">
              <a:rPr altLang="ko-KR" lang="mr" sz="2800">
                <a:solidFill>
                  <a:schemeClr val="tx1">
                    <a:lumMod val="65000"/>
                    <a:lumOff val="35000"/>
                  </a:schemeClr>
                </a:solidFill>
              </a:rPr>
              <a:t>त्याला दुसरा मुलगा दिसला नाही.</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④ </a:t>
            </a:r>
            <a:r xmlns:a="http://schemas.openxmlformats.org/drawingml/2006/main">
              <a:rPr altLang="ko-KR" lang="mr" sz="2800">
                <a:solidFill>
                  <a:schemeClr val="tx1">
                    <a:lumMod val="65000"/>
                    <a:lumOff val="35000"/>
                  </a:schemeClr>
                </a:solidFill>
              </a:rPr>
              <a:t>त्याने दुसऱ्या मुलाचे आनंदाने स्वागत केले.</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rgbClr val="ff0000"/>
                </a:solidFill>
              </a:rPr>
              <a:t>④ </a:t>
            </a:r>
            <a:r xmlns:a="http://schemas.openxmlformats.org/drawingml/2006/main">
              <a:rPr altLang="ko-KR" lang="mr" sz="2800">
                <a:solidFill>
                  <a:srgbClr val="ff0000"/>
                </a:solidFill>
              </a:rPr>
              <a:t>त्याने दुसऱ्या मुलाचे आनंदाने स्वागत केले.</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r" altLang="ko-KR" b="1">
                <a:solidFill>
                  <a:schemeClr val="tx1">
                    <a:lumMod val="50000"/>
                    <a:lumOff val="50000"/>
                  </a:schemeClr>
                </a:solidFill>
              </a:rPr>
              <a:t>क्र. 81 देवाचे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mr" altLang="ko-KR" sz="4400"/>
              <a:t>एक कर्जदार ज्याने दहा हजार टॅलेंट देणे बाकी आहे</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mr" sz="3600"/>
              <a:t>'मी तुझ्यावर जशी दया दाखवली तशी तू तुझ्या सहकारी सेवकावर करायला हवी होती ना?'</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r" sz="2800">
                <a:solidFill>
                  <a:schemeClr val="tx1">
                    <a:lumMod val="65000"/>
                    <a:lumOff val="35000"/>
                  </a:schemeClr>
                </a:solidFill>
              </a:rPr>
              <a:t>मॅथ्यू</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१८:</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एक माणूस होता ज्याने राजाला दहा हजार तोळे देणे होते. राजाला त्या माणसाची दया आली, कर्ज रद्द केले.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पण जेव्हा तो माणूस बाहेर गेला तेव्हा त्याला त्याचा एक सहकारी सेवक सापडला ज्याने त्याचे शंभर दिनार देणे बाकी होते. त्याला पकडून त्याच्यावर राग आला. "तुम्ही माझ्याकडे जे देणे आहे ते परत करा!"</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mr" sz="3200">
                <a:solidFill>
                  <a:schemeClr val="tx1">
                    <a:lumMod val="65000"/>
                    <a:lumOff val="35000"/>
                  </a:schemeClr>
                </a:solidFill>
              </a:rPr>
              <a:t>आणि त्याने आपल्या सहकारी नोकराला तुरुंगात टाकले. ही बातमी राजाने त्याच्या दुसऱ्या सेवकाकडून ऐकली.</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तेव्हा राजा रागावला आणि त्याने सेवकाला परत बोलावले. “मी तुझे सर्व कर्ज रद्द केले कारण तू मला विनंती केलीस. मी तुझ्यावर जशी दया केली तशी तू तुझ्या सहकारी सेवकांवर दया करायला हवी होती 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येशू म्हणाला, “आमच्या स्वर्गातील पित्याने जशी तुम्हाला क्षमा केली तशी तुम्ही एकमेकांना क्षमा केली पाहिजे.”</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t>आजचा धडा</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mr" sz="3200">
                <a:solidFill>
                  <a:schemeClr val="tx1">
                    <a:lumMod val="65000"/>
                    <a:lumOff val="35000"/>
                  </a:schemeClr>
                </a:solidFill>
              </a:rPr>
              <a:t>एका सेवकाला दहा हजार टॅलेंटच्या खूप मोठ्या कर्जातून मुक्त करण्यात आले.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पण त्याने त्याच्या सोबतच्या नोकराला ज्याने त्याचे शंभर देनार देणे होते त्याला माफ केले नाही.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ही कृतघ्न वृत्ती आहे.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आम्ही देखील क्षमा आणि येशू द्वारे कृपेने जतन केले.</a:t>
            </a:r>
            <a:r xmlns:a="http://schemas.openxmlformats.org/drawingml/2006/main">
              <a:rPr altLang="en-US" lang="mr" sz="3200">
                <a:solidFill>
                  <a:schemeClr val="tx1">
                    <a:lumMod val="65000"/>
                    <a:lumOff val="35000"/>
                  </a:schemeClr>
                </a:solidFill>
              </a:rPr>
              <a:t> </a:t>
            </a:r>
            <a:r xmlns:a="http://schemas.openxmlformats.org/drawingml/2006/main">
              <a:rPr altLang="ko-KR" lang="mr" sz="3200">
                <a:solidFill>
                  <a:schemeClr val="tx1">
                    <a:lumMod val="65000"/>
                    <a:lumOff val="35000"/>
                  </a:schemeClr>
                </a:solidFill>
              </a:rPr>
              <a:t>जर आपण ती कृपा विसरलो नाही तर ज्यांनी आपल्यावर अन्याय केला आहे त्यांना आपण क्षमा केली पाहिजे.</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mr" sz="3200"/>
              <a:t>येशू कोण आहे?</a:t>
            </a:r>
            <a:r xmlns:a="http://schemas.openxmlformats.org/drawingml/2006/main">
              <a:rPr altLang="en-US" lang="m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rgbClr val="0070c0"/>
                </a:solidFill>
              </a:rPr>
              <a:t>येशू आहे..</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येशू हाच आहे जो आपल्याला क्षमा करतो आणि शेवटपर्यंत प्रेम करतो.</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प्रश्नमंजुषा</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mr" sz="3200">
                <a:solidFill>
                  <a:schemeClr val="tx1">
                    <a:lumMod val="65000"/>
                    <a:lumOff val="35000"/>
                  </a:schemeClr>
                </a:solidFill>
              </a:rPr>
              <a:t>त्याला राजाने किती पैसे लिहून दिले??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① </a:t>
            </a:r>
            <a:r xmlns:a="http://schemas.openxmlformats.org/drawingml/2006/main">
              <a:rPr altLang="ko-KR" lang="mr" sz="2800">
                <a:solidFill>
                  <a:schemeClr val="tx1">
                    <a:lumMod val="65000"/>
                    <a:lumOff val="35000"/>
                  </a:schemeClr>
                </a:solidFill>
              </a:rPr>
              <a:t>शंभर दिनारी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② </a:t>
            </a:r>
            <a:r xmlns:a="http://schemas.openxmlformats.org/drawingml/2006/main">
              <a:rPr altLang="ko-KR" lang="mr" sz="2800">
                <a:solidFill>
                  <a:schemeClr val="tx1">
                    <a:lumMod val="65000"/>
                    <a:lumOff val="35000"/>
                  </a:schemeClr>
                </a:solidFill>
              </a:rPr>
              <a:t>दोनशे दिनारी</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③ </a:t>
            </a:r>
            <a:r xmlns:a="http://schemas.openxmlformats.org/drawingml/2006/main">
              <a:rPr altLang="ko-KR" lang="mr" sz="2800">
                <a:solidFill>
                  <a:schemeClr val="tx1">
                    <a:lumMod val="65000"/>
                    <a:lumOff val="35000"/>
                  </a:schemeClr>
                </a:solidFill>
              </a:rPr>
              <a:t>शंभर प्रतिभा</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④ </a:t>
            </a:r>
            <a:r xmlns:a="http://schemas.openxmlformats.org/drawingml/2006/main">
              <a:rPr altLang="ko-KR" lang="mr" sz="2800">
                <a:solidFill>
                  <a:schemeClr val="tx1">
                    <a:lumMod val="65000"/>
                    <a:lumOff val="35000"/>
                  </a:schemeClr>
                </a:solidFill>
              </a:rPr>
              <a:t>दहा हजार प्रतिभा</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rgbClr val="ff0000"/>
                </a:solidFill>
              </a:rPr>
              <a:t>④ </a:t>
            </a:r>
            <a:r xmlns:a="http://schemas.openxmlformats.org/drawingml/2006/main">
              <a:rPr altLang="ko-KR" lang="mr" sz="2800">
                <a:solidFill>
                  <a:srgbClr val="ff0000"/>
                </a:solidFill>
              </a:rPr>
              <a:t>दहा हजार प्रतिभा</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t>आजचा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mr" sz="4000"/>
              <a:t>कारण माझा हा मुलगा मेला होता आणि पुन्हा जिवंत झाला आहे. तो हरवला होता आणि सापडला आहे.' त्यामुळे त्यांनी आनंदोत्सव साजरा करण्यास सुरुवात केली.</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r" sz="2800">
                <a:solidFill>
                  <a:schemeClr val="tx1">
                    <a:lumMod val="65000"/>
                    <a:lumOff val="35000"/>
                  </a:schemeClr>
                </a:solidFill>
              </a:rPr>
              <a:t>लूक</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१५:२४</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mr" sz="3600"/>
              <a:t>'मी तुझ्यावर जशी दया दाखवली तशी तू तुझ्या सहकारी सेवकावर करायला हवी होती ना?'</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r" sz="2800">
                <a:solidFill>
                  <a:schemeClr val="tx1">
                    <a:lumMod val="65000"/>
                    <a:lumOff val="35000"/>
                  </a:schemeClr>
                </a:solidFill>
              </a:rPr>
              <a:t>मॅथ्यू</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१८:</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r" altLang="ko-KR" b="1">
                <a:solidFill>
                  <a:schemeClr val="tx1">
                    <a:lumMod val="50000"/>
                    <a:lumOff val="50000"/>
                  </a:schemeClr>
                </a:solidFill>
              </a:rPr>
              <a:t>क्र. 82 देवाचे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mr" altLang="ko-KR" sz="4400"/>
              <a:t>दाविदाच्या पुत्राला होसान्ना!</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mr" sz="3600"/>
              <a:t>त्याच्या पुढे जाणारे आणि पाठोपाठ येणारे लोक मोठ्याने ओरडत होते, "दाविदाच्या पुत्राला होसान्ना!" "धन्य तो जो प्रभूच्या नावाने येतो!" "सर्वोच्च मध्ये होसन्ना!"</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r" sz="2800">
                <a:solidFill>
                  <a:schemeClr val="tx1">
                    <a:lumMod val="65000"/>
                    <a:lumOff val="35000"/>
                  </a:schemeClr>
                </a:solidFill>
              </a:rPr>
              <a:t>मॅथ्यू</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२१:९</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mr" altLang="ko-KR" sz="2600">
                <a:solidFill>
                  <a:schemeClr val="tx1">
                    <a:lumMod val="65000"/>
                    <a:lumOff val="35000"/>
                  </a:schemeClr>
                </a:solidFill>
              </a:rPr>
              <a:t>येशू जेरुसलेमजवळ आला तेव्हा त्याने दोन शिष्यांना पाठवून सांगितले, “गावात जा, आणि तिच्याजवळ एक गाढवी सापडेल. त्यांना सोडा आणि माझ्याकडे आणा.”</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दोन शिष्य गावात गेले आणि येशूने त्यांना सांगितल्याप्रमाणे केले.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त्यांना गाढव सापडले. “प्रभूला त्यांची गरज आहे.” मग मालकाने त्यांना लगेच पाठवले.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येशू एका गाढवावर बसून जेरुसलेममध्ये गेला. जे लोकसमुदाय त्याच्या पुढे गेले आणि मोठ्याने ओरडले, “दाविदाच्या पुत्राला होसान्ना!”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येशू गाढवावर स्वार झाला आणि लोकसमुदायाने त्याचे स्वागत केले ही वस्तुस्थिती बायबलमधील नोंदवलेल्या भविष्यवाणीनुसार झाली. पण त्याची कोणालाच माहिती नव्हती.</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धडा</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mr" sz="3200">
                <a:solidFill>
                  <a:schemeClr val="tx1">
                    <a:lumMod val="65000"/>
                    <a:lumOff val="35000"/>
                  </a:schemeClr>
                </a:solidFill>
              </a:rPr>
              <a:t>"येशू गाढवाच्या पाखरावर स्वार झाला आणि जमाव ओरडला,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'दाविदाच्या पुत्राला होसान्ना!'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ते सर्व बायबलमध्ये भाकीत केले होते.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येशू आज्ञाधारकपणे जगला,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बायबलमध्ये लिहिल्याप्रमाणे.</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येशूचे अनुसरण करणारे आपण देखील त्याचे पालन केले पाहिजे</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देवाचे वचन नख.</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mr" sz="3200">
                <a:solidFill>
                  <a:srgbClr val="ff0000"/>
                </a:solidFill>
              </a:rPr>
              <a:t>येशू कोण आहे?</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rgbClr val="0070c0"/>
                </a:solidFill>
              </a:rPr>
              <a:t>येशू आहे..</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येशू हा आपला राजा आहे जो स्तुती आणि गौरवास पात्र आहे.</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mr">
                <a:solidFill>
                  <a:schemeClr val="tx1">
                    <a:lumMod val="50000"/>
                    <a:lumOff val="50000"/>
                  </a:schemeClr>
                </a:solidFill>
              </a:rPr>
              <a:t>क्र. 73 देवाचे वचन</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mr" sz="4400"/>
              <a:t>येशू लाजरला मेलेल्यांतून उठवतो</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प्रश्नमंजुषा</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r" sz="3200">
                <a:solidFill>
                  <a:schemeClr val="tx1">
                    <a:lumMod val="65000"/>
                    <a:lumOff val="35000"/>
                  </a:schemeClr>
                </a:solidFill>
              </a:rPr>
              <a:t>येशू जेरूसलेममध्ये काय स्वार झाला?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① </a:t>
            </a:r>
            <a:r xmlns:a="http://schemas.openxmlformats.org/drawingml/2006/main">
              <a:rPr altLang="ko-KR" lang="mr" sz="2800">
                <a:solidFill>
                  <a:schemeClr val="tx1">
                    <a:lumMod val="65000"/>
                    <a:lumOff val="35000"/>
                  </a:schemeClr>
                </a:solidFill>
              </a:rPr>
              <a:t>गाढवाचा पक्षी</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② </a:t>
            </a:r>
            <a:r xmlns:a="http://schemas.openxmlformats.org/drawingml/2006/main">
              <a:rPr altLang="ko-KR" lang="mr" sz="2800">
                <a:solidFill>
                  <a:schemeClr val="tx1">
                    <a:lumMod val="65000"/>
                    <a:lumOff val="35000"/>
                  </a:schemeClr>
                </a:solidFill>
              </a:rPr>
              <a:t>एक लहान घोडा</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③ </a:t>
            </a:r>
            <a:r xmlns:a="http://schemas.openxmlformats.org/drawingml/2006/main">
              <a:rPr altLang="ko-KR" lang="mr" sz="2800">
                <a:solidFill>
                  <a:schemeClr val="tx1">
                    <a:lumMod val="65000"/>
                    <a:lumOff val="35000"/>
                  </a:schemeClr>
                </a:solidFill>
              </a:rPr>
              <a:t>हत्तीचे बाळ</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④ </a:t>
            </a:r>
            <a:r xmlns:a="http://schemas.openxmlformats.org/drawingml/2006/main">
              <a:rPr altLang="ko-KR" lang="mr" sz="2800">
                <a:solidFill>
                  <a:schemeClr val="tx1">
                    <a:lumMod val="65000"/>
                    <a:lumOff val="35000"/>
                  </a:schemeClr>
                </a:solidFill>
              </a:rPr>
              <a:t>उंटाचे बाळ</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rgbClr val="ff0000"/>
                </a:solidFill>
              </a:rPr>
              <a:t>① </a:t>
            </a:r>
            <a:r xmlns:a="http://schemas.openxmlformats.org/drawingml/2006/main">
              <a:rPr altLang="ko-KR" lang="mr" sz="2800">
                <a:solidFill>
                  <a:srgbClr val="ff0000"/>
                </a:solidFill>
              </a:rPr>
              <a:t>गाढवाचा पक्षी</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mr" sz="3600"/>
              <a:t>त्याच्या पुढे जाणारे आणि पाठोपाठ येणारे लोक मोठ्याने ओरडत होते, "दाविदाच्या पुत्राला होसान्ना!" "धन्य तो जो प्रभूच्या नावाने येतो!" "सर्वोच्च मध्ये होसन्ना!"</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r" sz="2800">
                <a:solidFill>
                  <a:schemeClr val="tx1">
                    <a:lumMod val="65000"/>
                    <a:lumOff val="35000"/>
                  </a:schemeClr>
                </a:solidFill>
              </a:rPr>
              <a:t>मॅथ्यू</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२१:९</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r" altLang="ko-KR" b="1">
                <a:solidFill>
                  <a:schemeClr val="tx1">
                    <a:lumMod val="50000"/>
                    <a:lumOff val="50000"/>
                  </a:schemeClr>
                </a:solidFill>
              </a:rPr>
              <a:t>क्र. 83 देवाचे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mr" altLang="ko-KR" sz="4400"/>
              <a:t>माझे घर हे प्रार्थनेचे घर आहे.</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mr" sz="3600"/>
              <a:t>“असे लिहिले आहे,” तो त्यांना म्हणाला, “माझ्या घराला प्रार्थनेचे घर म्हटले जाईल, पण तुम्ही त्याला ‘लुटारूंची गुहा’ बनवत आहात.”</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r" sz="2800">
                <a:solidFill>
                  <a:schemeClr val="tx1">
                    <a:lumMod val="65000"/>
                    <a:lumOff val="35000"/>
                  </a:schemeClr>
                </a:solidFill>
              </a:rPr>
              <a:t>मॅथ्यू</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२१:१३</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येशूने जेरुसलेम मंदिरात प्रवेश केला. मंदिराच्या आत अनेक व्यापारी आणि पैसे बदलणारे होते.</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mr" altLang="ko-KR" sz="3000">
                <a:solidFill>
                  <a:schemeClr val="tx1">
                    <a:lumMod val="65000"/>
                    <a:lumOff val="35000"/>
                  </a:schemeClr>
                </a:solidFill>
              </a:rPr>
              <a:t>येशूने पैसे बदलणाऱ्यांचे टेबल आणि कबुतरे विकणाऱ्यांचे बाक उलथवून टाकले. खरेदी-विक्री करणाऱ्या सर्वांना त्याने तिकडे हाकलून दिले.</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येशू रागाने म्हणाला, “असे लिहिले आहे की, माझ्या घराला प्रार्थनेचे घर म्हटले जाईल, पण तुम्ही त्याला लुटारूंची गुहा बनवत आहात.”</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येशूने व्यापाऱ्यांना मंदिरातून हाकलून दिले आणि मंदिरातील आजारी लोकांना बरे केले.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धडा</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mr" sz="3600">
                <a:solidFill>
                  <a:schemeClr val="tx1">
                    <a:lumMod val="65000"/>
                    <a:lumOff val="35000"/>
                  </a:schemeClr>
                </a:solidFill>
              </a:rPr>
              <a:t>मंदिर, चर्च हे देवाची पूजा आणि प्रार्थना करण्याचे ठिकाण आहे.</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r" sz="3600">
                <a:solidFill>
                  <a:schemeClr val="tx1">
                    <a:lumMod val="65000"/>
                    <a:lumOff val="35000"/>
                  </a:schemeClr>
                </a:solidFill>
              </a:rPr>
              <a:t>येशूला त्या गर्दीवर राग आला ज्याने ते व्यवसायाच्या ठिकाणी बदलले.</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r" sz="3600">
                <a:solidFill>
                  <a:schemeClr val="tx1">
                    <a:lumMod val="65000"/>
                    <a:lumOff val="35000"/>
                  </a:schemeClr>
                </a:solidFill>
              </a:rPr>
              <a:t>तुम्ही चर्चमध्ये कशासाठी आला आहात?</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r" sz="3600">
                <a:solidFill>
                  <a:schemeClr val="tx1">
                    <a:lumMod val="65000"/>
                    <a:lumOff val="35000"/>
                  </a:schemeClr>
                </a:solidFill>
              </a:rPr>
              <a:t>चर्चमध्ये, तुम्ही उपासना आणि प्रार्थनेने देवाला भेटले पाहिजे.</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mr" sz="3200">
                <a:solidFill>
                  <a:srgbClr val="ff0000"/>
                </a:solidFill>
              </a:rPr>
              <a:t>येशू कोण आहे?</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rgbClr val="0070c0"/>
                </a:solidFill>
              </a:rPr>
              <a:t>येशू आहे..</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येशू हा चर्चचा मालक आहे. येशू हा एक आहे जो चर्चकडून आमची उपासना आणि प्रार्थना प्राप्त करतो.</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t>आजचा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mr" sz="3600"/>
              <a:t>येशू तिला म्हणाला, "मी पुनरुत्थान आणि जीवन आहे. जो माझ्यावर विश्वास ठेवतो तो मेला तरी जगेल;</a:t>
            </a:r>
            <a:endParaRPr xmlns:a="http://schemas.openxmlformats.org/drawingml/2006/main" altLang="ko-KR" lang="en-US" sz="3600"/>
          </a:p>
          <a:p>
            <a:pPr xmlns:a="http://schemas.openxmlformats.org/drawingml/2006/main" lvl="0">
              <a:defRPr/>
            </a:pPr>
            <a:r xmlns:a="http://schemas.openxmlformats.org/drawingml/2006/main">
              <a:rPr altLang="ko-KR" lang="mr" sz="3600"/>
              <a:t>आणि जो कोणी जगतो आणि माझ्यावर विश्वास ठेवतो तो कधीही मरणार नाही. तुमचा यावर विश्वास आहे का?"</a:t>
            </a:r>
            <a:endParaRPr xmlns:a="http://schemas.openxmlformats.org/drawingml/2006/main" altLang="ko-KR" lang="en-US" sz="3600"/>
          </a:p>
          <a:p>
            <a:pPr xmlns:a="http://schemas.openxmlformats.org/drawingml/2006/main" lvl="0">
              <a:defRPr/>
            </a:pPr>
            <a:r xmlns:a="http://schemas.openxmlformats.org/drawingml/2006/main">
              <a:rPr altLang="ko-KR" lang="mr"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r" sz="2800">
                <a:solidFill>
                  <a:schemeClr val="tx1">
                    <a:lumMod val="65000"/>
                    <a:lumOff val="35000"/>
                  </a:schemeClr>
                </a:solidFill>
              </a:rPr>
              <a:t>जॉन</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11:</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२५-२६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t>आजची प्रश्नमंजुषा</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r" sz="3200">
                <a:solidFill>
                  <a:schemeClr val="tx1">
                    <a:lumMod val="65000"/>
                    <a:lumOff val="35000"/>
                  </a:schemeClr>
                </a:solidFill>
              </a:rPr>
              <a:t>येशूने मंदिरातून कोणाला बाहेर काढले?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① </a:t>
            </a:r>
            <a:r xmlns:a="http://schemas.openxmlformats.org/drawingml/2006/main">
              <a:rPr altLang="ko-KR" lang="mr" sz="2800">
                <a:solidFill>
                  <a:schemeClr val="tx1">
                    <a:lumMod val="65000"/>
                    <a:lumOff val="35000"/>
                  </a:schemeClr>
                </a:solidFill>
              </a:rPr>
              <a:t>ज्यू</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② </a:t>
            </a:r>
            <a:r xmlns:a="http://schemas.openxmlformats.org/drawingml/2006/main">
              <a:rPr altLang="ko-KR" lang="mr" sz="2800">
                <a:solidFill>
                  <a:schemeClr val="tx1">
                    <a:lumMod val="65000"/>
                    <a:lumOff val="35000"/>
                  </a:schemeClr>
                </a:solidFill>
              </a:rPr>
              <a:t>विदेशी</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③ </a:t>
            </a:r>
            <a:r xmlns:a="http://schemas.openxmlformats.org/drawingml/2006/main">
              <a:rPr altLang="ko-KR" lang="mr" sz="2800">
                <a:solidFill>
                  <a:schemeClr val="tx1">
                    <a:lumMod val="65000"/>
                    <a:lumOff val="35000"/>
                  </a:schemeClr>
                </a:solidFill>
              </a:rPr>
              <a:t>पुजारी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④ </a:t>
            </a:r>
            <a:r xmlns:a="http://schemas.openxmlformats.org/drawingml/2006/main">
              <a:rPr altLang="ko-KR" lang="mr" sz="2800">
                <a:solidFill>
                  <a:schemeClr val="tx1">
                    <a:lumMod val="65000"/>
                    <a:lumOff val="35000"/>
                  </a:schemeClr>
                </a:solidFill>
              </a:rPr>
              <a:t>व्यापारी</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rgbClr val="ff0000"/>
                </a:solidFill>
              </a:rPr>
              <a:t>④ </a:t>
            </a:r>
            <a:r xmlns:a="http://schemas.openxmlformats.org/drawingml/2006/main">
              <a:rPr altLang="ko-KR" lang="mr" sz="2800">
                <a:solidFill>
                  <a:srgbClr val="ff0000"/>
                </a:solidFill>
              </a:rPr>
              <a:t>व्यापारी</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mr" sz="3600"/>
              <a:t>“असे लिहिले आहे,” तो त्यांना म्हणाला, “माझ्या घराला प्रार्थनेचे घर म्हटले जाईल, पण तुम्ही त्याला ‘लुटारूंची गुहा’ बनवत आहात.”</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r" sz="2800">
                <a:solidFill>
                  <a:schemeClr val="tx1">
                    <a:lumMod val="65000"/>
                    <a:lumOff val="35000"/>
                  </a:schemeClr>
                </a:solidFill>
              </a:rPr>
              <a:t>मॅथ्यू</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२१:१३</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r" altLang="ko-KR" b="1">
                <a:solidFill>
                  <a:schemeClr val="tx1">
                    <a:lumMod val="50000"/>
                    <a:lumOff val="50000"/>
                  </a:schemeClr>
                </a:solidFill>
              </a:rPr>
              <a:t>क्र. 84 देवाचे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mr" altLang="ko-KR" sz="4400"/>
              <a:t>येशूने त्याच्या शिष्यांचे पाय धुतले</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t>आजचा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mr" sz="3600"/>
              <a:t>आता मी, तुमचा प्रभु आणि गुरू, तुमचे पाय धुतले आहेत, तुम्हीही एकमेकांचे पाय धुवावेत.</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r" sz="2800">
                <a:solidFill>
                  <a:schemeClr val="tx1">
                    <a:lumMod val="65000"/>
                    <a:lumOff val="35000"/>
                  </a:schemeClr>
                </a:solidFill>
              </a:rPr>
              <a:t>जॉन</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१३:१४</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येशूने आपल्या शिष्यांसह शेवटचे जेवण केले. येशूला माहीत होते की हे त्याचे शिष्यांसोबतचे शेवटचे जेवण आहे.</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mr" altLang="ko-KR" sz="3000">
                <a:solidFill>
                  <a:schemeClr val="tx1">
                    <a:lumMod val="65000"/>
                    <a:lumOff val="35000"/>
                  </a:schemeClr>
                </a:solidFill>
              </a:rPr>
              <a:t>येशूने अचानक कुंडात पाणी आणले आणि तो एक एक करून आपल्या शिष्यांचे पाय धुवू लागला.</a:t>
            </a:r>
            <a:r xmlns:a="http://schemas.openxmlformats.org/drawingml/2006/main">
              <a:rPr lang="mr"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जेव्हा पीटरची पाळी आली तेव्हा पीटर म्हणाला, "परमेश्वर आपले पाय का धुतो? मी धुणार नाही!"</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येशूने उत्तर दिले. "मी तुझे पाय धुतले नाहीत तर तुझा आणि माझा काही संबंध नाही. तुला आता नीट समजणार नाही, पण एक दिवस तुला समजेल."</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"एक आदर्श ठेवण्यासाठी मी तुमचे पाय धुतले. आतापासून एकमेकांचे पाय धुवा आणि एकमेकांची सेवा करणारे लोक व्हा."</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धडा</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mr" sz="3600">
                <a:solidFill>
                  <a:schemeClr val="tx1">
                    <a:lumMod val="65000"/>
                    <a:lumOff val="35000"/>
                  </a:schemeClr>
                </a:solidFill>
              </a:rPr>
              <a:t>जगात, खालची माणसे उच्च माणसांची सेवा करतात, परंतु त्याउलट येशूने आपल्या शिष्यांचे पाय धुतले आणि त्याग केला.</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r" sz="3600">
                <a:solidFill>
                  <a:schemeClr val="tx1">
                    <a:lumMod val="65000"/>
                    <a:lumOff val="35000"/>
                  </a:schemeClr>
                </a:solidFill>
              </a:rPr>
              <a:t>त्याचे जीवन आमच्यासाठी.</a:t>
            </a:r>
            <a:r xmlns:a="http://schemas.openxmlformats.org/drawingml/2006/main">
              <a:rPr altLang="en-US" lang="mr" sz="3600">
                <a:solidFill>
                  <a:schemeClr val="tx1">
                    <a:lumMod val="65000"/>
                    <a:lumOff val="35000"/>
                  </a:schemeClr>
                </a:solidFill>
              </a:rPr>
              <a:t> </a:t>
            </a:r>
            <a:r xmlns:a="http://schemas.openxmlformats.org/drawingml/2006/main">
              <a:rPr altLang="ko-KR" lang="mr" sz="3600">
                <a:solidFill>
                  <a:schemeClr val="tx1">
                    <a:lumMod val="65000"/>
                    <a:lumOff val="35000"/>
                  </a:schemeClr>
                </a:solidFill>
              </a:rPr>
              <a:t>जर आपण येशूचे शिष्य आहोत, तर आपल्याला उच्च स्थानावर वागणूक मिळण्याची इच्छा न ठेवता खालच्या ठिकाणी एकमेकांची सेवा करण्यात आनंद झाला पाहिजे.</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एके दिवशी येशूला बातमी आली. “लाजर आजारी आहे. कृपया लवकर या आणि त्याला बरे करा.</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mr" sz="3200"/>
              <a:t>येशू कोण आहे?</a:t>
            </a:r>
            <a:r xmlns:a="http://schemas.openxmlformats.org/drawingml/2006/main">
              <a:rPr altLang="en-US" lang="m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rgbClr val="0070c0"/>
                </a:solidFill>
              </a:rPr>
              <a:t>येशू</a:t>
            </a:r>
            <a:r xmlns:a="http://schemas.openxmlformats.org/drawingml/2006/main">
              <a:rPr altLang="en-US" lang="mr" sz="3600">
                <a:solidFill>
                  <a:srgbClr val="0070c0"/>
                </a:solidFill>
              </a:rPr>
              <a:t> </a:t>
            </a:r>
            <a:r xmlns:a="http://schemas.openxmlformats.org/drawingml/2006/main">
              <a:rPr altLang="ko-KR" lang="mr" sz="3600">
                <a:solidFill>
                  <a:srgbClr val="0070c0"/>
                </a:solidFill>
              </a:rPr>
              <a:t>आहे..</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येशू हा सर्वोच्च मनुष्य आहे, परंतु तो सर्वात खालच्या ठिकाणी आला आहे आणि आपल्या सर्वांची सेवा करण्यास तयार आहे.</a:t>
            </a:r>
            <a:r xmlns:a="http://schemas.openxmlformats.org/drawingml/2006/main">
              <a:rPr altLang="en-US" lang="mr"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t>आजची प्रश्नमंजुषा</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r" sz="3200">
                <a:solidFill>
                  <a:schemeClr val="tx1">
                    <a:lumMod val="65000"/>
                    <a:lumOff val="35000"/>
                  </a:schemeClr>
                </a:solidFill>
              </a:rPr>
              <a:t>येशूला त्याचे पाय कोणी धुवू दिले नाही?</a:t>
            </a:r>
            <a:r xmlns:a="http://schemas.openxmlformats.org/drawingml/2006/main">
              <a:rPr altLang="en-US" lang="mr"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① </a:t>
            </a:r>
            <a:r xmlns:a="http://schemas.openxmlformats.org/drawingml/2006/main">
              <a:rPr altLang="ko-KR" lang="mr" sz="2800">
                <a:solidFill>
                  <a:schemeClr val="tx1">
                    <a:lumMod val="65000"/>
                    <a:lumOff val="35000"/>
                  </a:schemeClr>
                </a:solidFill>
              </a:rPr>
              <a:t>जॉन</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② </a:t>
            </a:r>
            <a:r xmlns:a="http://schemas.openxmlformats.org/drawingml/2006/main">
              <a:rPr altLang="ko-KR" lang="mr" sz="2800">
                <a:solidFill>
                  <a:schemeClr val="tx1">
                    <a:lumMod val="65000"/>
                    <a:lumOff val="35000"/>
                  </a:schemeClr>
                </a:solidFill>
              </a:rPr>
              <a:t>थॉमस</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③ </a:t>
            </a:r>
            <a:r xmlns:a="http://schemas.openxmlformats.org/drawingml/2006/main">
              <a:rPr altLang="ko-KR" lang="mr" sz="2800">
                <a:solidFill>
                  <a:schemeClr val="tx1">
                    <a:lumMod val="65000"/>
                    <a:lumOff val="35000"/>
                  </a:schemeClr>
                </a:solidFill>
              </a:rPr>
              <a:t>पीटर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④ </a:t>
            </a:r>
            <a:r xmlns:a="http://schemas.openxmlformats.org/drawingml/2006/main">
              <a:rPr altLang="ko-KR" lang="mr" sz="2800">
                <a:solidFill>
                  <a:schemeClr val="tx1">
                    <a:lumMod val="65000"/>
                    <a:lumOff val="35000"/>
                  </a:schemeClr>
                </a:solidFill>
              </a:rPr>
              <a:t>यहूदा इस्करियोट</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rgbClr val="ff0000"/>
                </a:solidFill>
              </a:rPr>
              <a:t>③ </a:t>
            </a:r>
            <a:r xmlns:a="http://schemas.openxmlformats.org/drawingml/2006/main">
              <a:rPr altLang="ko-KR" lang="mr" sz="2800">
                <a:solidFill>
                  <a:srgbClr val="ff0000"/>
                </a:solidFill>
              </a:rPr>
              <a:t>पीटर</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t>आजचा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mr" sz="3600"/>
              <a:t>आता मी, तुमचा प्रभु आणि गुरू, तुमचे पाय धुतले आहेत, तुम्हीही एकमेकांचे पाय धुवावेत.</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r" sz="2800">
                <a:solidFill>
                  <a:schemeClr val="tx1">
                    <a:lumMod val="65000"/>
                    <a:lumOff val="35000"/>
                  </a:schemeClr>
                </a:solidFill>
              </a:rPr>
              <a:t>जॉन</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१३:१४</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r" altLang="ko-KR" b="1">
                <a:solidFill>
                  <a:schemeClr val="tx1">
                    <a:lumMod val="50000"/>
                    <a:lumOff val="50000"/>
                  </a:schemeClr>
                </a:solidFill>
              </a:rPr>
              <a:t>क्र. 85 देवाचे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mr" altLang="ko-KR" sz="4400"/>
              <a:t>येशू टेकडीवर प्रार्थना करत आहे</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mr" altLang="ko-KR" sz="3600"/>
              <a:t>थोडं पुढे गेल्यावर तो जमिनीवर तोंड करून प्रार्थना करू लागला, "माझ्या पित्या, जर शक्य असेल तर हा प्याला माझ्याकडून काढून घ्यावा. तरी माझ्या इच्छेप्रमाणे नाही, तर तुझी इच्छा आहे."</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r" altLang="ko-KR" sz="2800">
                <a:solidFill>
                  <a:schemeClr val="tx1">
                    <a:lumMod val="65000"/>
                    <a:lumOff val="35000"/>
                  </a:schemeClr>
                </a:solidFill>
              </a:rPr>
              <a:t>मॅथ्यू</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२६:३९</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रात्रीचे जेवण झाल्यावर येशू आपल्या शिष्यांसह गेथशेमाने नावाच्या ठिकाणी गेला.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mr" altLang="ko-KR" sz="3000">
                <a:solidFill>
                  <a:schemeClr val="tx1">
                    <a:lumMod val="65000"/>
                    <a:lumOff val="35000"/>
                  </a:schemeClr>
                </a:solidFill>
              </a:rPr>
              <a:t>येशू शिष्यांना म्हणाला, “माझा आत्मा मृत्यूपर्यंत दु:खाने भारावून गेला आहे. इथेच राहा आणि माझ्याकडे पहा.”</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""माझ्या पित्या, जर शक्य असेल तर हा प्याला माझ्याकडून काढून घेतला जावा. तरीही माझ्या इच्छेप्रमाणे नाही, तर तुझ्या इच्छेप्रमाणे." येशूने मनापासून प्रार्थना केली. पण शिष्य गाढ झोपेत पडले.</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येशूने आपल्या शिष्यांना जागे करून म्हटले, “तुम्ही माझ्याबरोबर तासभर जागृत राहू शकत नाही का? दिसत. माझा विश्वासघात करणारा मला अटक करायला आला आहे.”</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शेवटी, येशू त्याला पकडण्यासाठी आलेल्या लोकांच्या मागे गेला. देवाच्या इच्छेप्रमाणे वधस्तंभावर आपल्या पापांची भरपाई करण्यासाठी मरणे होते.</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पण येशू येण्यापूर्वीच तो मरण पावला.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solidFill>
                  <a:srgbClr val="ff0000"/>
                </a:solidFill>
              </a:rPr>
              <a:t>आजचा धडा</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mr" altLang="ko-KR" sz="3600">
                <a:solidFill>
                  <a:schemeClr val="tx1">
                    <a:lumMod val="65000"/>
                    <a:lumOff val="35000"/>
                  </a:schemeClr>
                </a:solidFill>
              </a:rPr>
              <a:t>वधस्तंभावर आपल्या पापांची भरपाई करण्यासाठी येशूचा मृत्यू होणे वेदनादायक होते, परंतु तो पूर्णपणे आज्ञाधारक होता</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r" altLang="ko-KR" sz="3600">
                <a:solidFill>
                  <a:schemeClr val="tx1">
                    <a:lumMod val="65000"/>
                    <a:lumOff val="35000"/>
                  </a:schemeClr>
                </a:solidFill>
              </a:rPr>
              <a:t>कारण ती देवाची इच्छा होती.</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r" altLang="ko-KR" sz="3600">
                <a:solidFill>
                  <a:schemeClr val="tx1">
                    <a:lumMod val="65000"/>
                    <a:lumOff val="35000"/>
                  </a:schemeClr>
                </a:solidFill>
              </a:rPr>
              <a:t>आपण प्रथम आपल्या जीवनात माझ्यापेक्षा देवाची इच्छा पूर्ण होईल अशी आशा ठेवली पाहिजे.</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mr" altLang="ko-KR" sz="3200"/>
              <a:t>येशू कोण आहे?</a:t>
            </a:r>
            <a:r xmlns:a="http://schemas.openxmlformats.org/drawingml/2006/main">
              <a:rPr lang="m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r" altLang="ko-KR" sz="3600">
                <a:solidFill>
                  <a:srgbClr val="0070c0"/>
                </a:solidFill>
              </a:rPr>
              <a:t>येशू</a:t>
            </a:r>
            <a:r xmlns:a="http://schemas.openxmlformats.org/drawingml/2006/main">
              <a:rPr lang="mr" altLang="en-US" sz="3600">
                <a:solidFill>
                  <a:srgbClr val="0070c0"/>
                </a:solidFill>
              </a:rPr>
              <a:t> </a:t>
            </a:r>
            <a:r xmlns:a="http://schemas.openxmlformats.org/drawingml/2006/main">
              <a:rPr lang="mr" altLang="ko-KR" sz="3600">
                <a:solidFill>
                  <a:srgbClr val="0070c0"/>
                </a:solidFill>
              </a:rPr>
              <a:t>आहे..</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mr" altLang="ko-KR" sz="3600">
                <a:solidFill>
                  <a:schemeClr val="tx1">
                    <a:lumMod val="65000"/>
                    <a:lumOff val="35000"/>
                  </a:schemeClr>
                </a:solidFill>
              </a:rPr>
              <a:t>येशू या देशात निर्दोष आहे कारण तो देवाच्या इच्छेचे पूर्णपणे पालन करतो.</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प्रश्नमंजुषा</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येशूला अटक करण्यापूर्वी कुठे प्रार्थना केली?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① </a:t>
            </a:r>
            <a:r xmlns:a="http://schemas.openxmlformats.org/drawingml/2006/main">
              <a:rPr lang="mr" altLang="ko-KR" sz="2800">
                <a:solidFill>
                  <a:schemeClr val="tx1">
                    <a:lumMod val="65000"/>
                    <a:lumOff val="35000"/>
                  </a:schemeClr>
                </a:solidFill>
              </a:rPr>
              <a:t>जेरुसलेमच्या मंदिरात</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② </a:t>
            </a:r>
            <a:r xmlns:a="http://schemas.openxmlformats.org/drawingml/2006/main">
              <a:rPr lang="mr" altLang="ko-KR" sz="2800">
                <a:solidFill>
                  <a:schemeClr val="tx1">
                    <a:lumMod val="65000"/>
                    <a:lumOff val="35000"/>
                  </a:schemeClr>
                </a:solidFill>
              </a:rPr>
              <a:t>गेथसेमाने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③ </a:t>
            </a:r>
            <a:r xmlns:a="http://schemas.openxmlformats.org/drawingml/2006/main">
              <a:rPr lang="mr" altLang="ko-KR" sz="2800">
                <a:solidFill>
                  <a:schemeClr val="tx1">
                    <a:lumMod val="65000"/>
                    <a:lumOff val="35000"/>
                  </a:schemeClr>
                </a:solidFill>
              </a:rPr>
              <a:t>मार्कची वरची खोली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④ </a:t>
            </a:r>
            <a:r xmlns:a="http://schemas.openxmlformats.org/drawingml/2006/main">
              <a:rPr lang="mr" altLang="ko-KR" sz="2800">
                <a:solidFill>
                  <a:schemeClr val="tx1">
                    <a:lumMod val="65000"/>
                    <a:lumOff val="35000"/>
                  </a:schemeClr>
                </a:solidFill>
              </a:rPr>
              <a:t>लेक गॅलील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rgbClr val="ff0000"/>
                </a:solidFill>
              </a:rPr>
              <a:t>② </a:t>
            </a:r>
            <a:r xmlns:a="http://schemas.openxmlformats.org/drawingml/2006/main">
              <a:rPr lang="mr" altLang="ko-KR" sz="2800">
                <a:solidFill>
                  <a:srgbClr val="ff0000"/>
                </a:solidFill>
              </a:rPr>
              <a:t>गेथसेमाने</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mr" altLang="ko-KR" sz="3600"/>
              <a:t>थोडं पुढे गेल्यावर तो जमिनीवर तोंड करून प्रार्थना करू लागला, "माझ्या पित्या, जर शक्य असेल तर हा प्याला माझ्याकडून काढून घ्यावा. तरी माझ्या इच्छेप्रमाणे नाही, तर तुझी इच्छा आहे."</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r" altLang="ko-KR" sz="2800">
                <a:solidFill>
                  <a:schemeClr val="tx1">
                    <a:lumMod val="65000"/>
                    <a:lumOff val="35000"/>
                  </a:schemeClr>
                </a:solidFill>
              </a:rPr>
              <a:t>मॅथ्यू</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२६:३९</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r" altLang="ko-KR" b="1">
                <a:solidFill>
                  <a:schemeClr val="tx1">
                    <a:lumMod val="50000"/>
                    <a:lumOff val="50000"/>
                  </a:schemeClr>
                </a:solidFill>
              </a:rPr>
              <a:t>क्र. 86 देवाचे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mr" altLang="ko-KR" sz="4400"/>
              <a:t>येशू वधस्तंभावर मरण पावला.</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mr" altLang="ko-KR" sz="3600"/>
              <a:t>येशूने मोठ्याने हाक मारली, "पिता, मी माझा आत्मा तुझ्या हाती सोपवतो." असे सांगताच त्यांनी सुटकेचा नि:श्वास सोडला.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r" altLang="ko-KR" sz="2800">
                <a:solidFill>
                  <a:schemeClr val="tx1">
                    <a:lumMod val="65000"/>
                    <a:lumOff val="35000"/>
                  </a:schemeClr>
                </a:solidFill>
              </a:rPr>
              <a:t>लूक</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२३:</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४६</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येशू, रोमन सैनिकांनी पकडले, त्याच्या डोक्यात काट्यांचा मुकुट घातला, त्याची थट्टा करण्यात आली, वधस्तंभ वाहून नेण्यात आला आणि त्याला टेकडीवर मारण्यासाठी नेण्यात आले.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त्यानंतर, येशूला दोन गुन्हेगारांसह वधस्तंभावर खिळण्यात आले. जनता बघतच राहिली आणि सत्ताधाऱ्यांनी त्याची टर उडवली.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“बाबा, त्यांना क्षमा कर, कारण ते काय करत आहेत हे त्यांना माहीत नाही.” ज्यांनी त्याला मारले त्यांच्यासाठी येशूने प्रार्थना केली.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येशू म्हणाला, "ते संपले!" आणि त्याने आपले डोके टेकवले आणि आपला आत्मा सोडला.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mr" sz="2800">
                <a:solidFill>
                  <a:schemeClr val="tx1">
                    <a:lumMod val="65000"/>
                    <a:lumOff val="35000"/>
                  </a:schemeClr>
                </a:solidFill>
              </a:rPr>
              <a:t>उशीरा आलेल्या येशूला लाजरची बहीण म्हणाली, “येशू, तू इथे असता तर माझा भाऊ मेला नसता.”</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तेवढ्यात मंदिराचा पडदा वरपासून खालपर्यंत दोन तुकडे झाला. पृथ्वी हादरली आणि खडक फुटले. जेव्हा येशूला वधस्तंभावर खिळलेल्या सैनिकांनी हे पाहिले तेव्हा ते घाबरले आणि उद्गारले, "खरोखर तो देवाचा पुत्र होता!"</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धडा</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mr" altLang="ko-KR" sz="3600">
                <a:solidFill>
                  <a:schemeClr val="tx1">
                    <a:lumMod val="65000"/>
                    <a:lumOff val="35000"/>
                  </a:schemeClr>
                </a:solidFill>
              </a:rPr>
              <a:t>निर्दोष येशूने दुःख सहन केले आणि आमच्या वतीने मरण पावले आणि आमच्या पापांची भरपाई केली.</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r" altLang="ko-KR" sz="3600">
                <a:solidFill>
                  <a:schemeClr val="tx1">
                    <a:lumMod val="65000"/>
                    <a:lumOff val="35000"/>
                  </a:schemeClr>
                </a:solidFill>
              </a:rPr>
              <a:t>म्हणून, आम्हाला स्वतःसाठी पैसे देण्याची गरज नाही.</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r" altLang="ko-KR" sz="3600">
                <a:solidFill>
                  <a:schemeClr val="tx1">
                    <a:lumMod val="65000"/>
                    <a:lumOff val="35000"/>
                  </a:schemeClr>
                </a:solidFill>
              </a:rPr>
              <a:t>आम्ही येशूचे आभार जतन केले.</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r" altLang="ko-KR" sz="3600">
                <a:solidFill>
                  <a:schemeClr val="tx1">
                    <a:lumMod val="65000"/>
                    <a:lumOff val="35000"/>
                  </a:schemeClr>
                </a:solidFill>
              </a:rPr>
              <a:t>हे आपण क्षणभरही विसरता कामा नये.</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mr" altLang="ko-KR" sz="3200"/>
              <a:t>येशू कोण आहे?</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r" altLang="ko-KR" sz="3600">
                <a:solidFill>
                  <a:srgbClr val="0070c0"/>
                </a:solidFill>
              </a:rPr>
              <a:t>येशू आहे..</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mr" altLang="ko-KR" sz="3600">
                <a:solidFill>
                  <a:schemeClr val="tx1">
                    <a:lumMod val="65000"/>
                    <a:lumOff val="35000"/>
                  </a:schemeClr>
                </a:solidFill>
              </a:rPr>
              <a:t>येशू हा तारणहार आहे ज्याने वधस्तंभावर आपल्या पापांसाठी मरण देऊन आपले तारण केले.</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प्रश्नमंजुषा</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येशू कोणासोबत वधस्तंभावर खिळला होता?</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① </a:t>
            </a:r>
            <a:r xmlns:a="http://schemas.openxmlformats.org/drawingml/2006/main">
              <a:rPr lang="mr" altLang="ko-KR" sz="2800">
                <a:solidFill>
                  <a:schemeClr val="tx1">
                    <a:lumMod val="65000"/>
                    <a:lumOff val="35000"/>
                  </a:schemeClr>
                </a:solidFill>
              </a:rPr>
              <a:t>शिष्य</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② </a:t>
            </a:r>
            <a:r xmlns:a="http://schemas.openxmlformats.org/drawingml/2006/main">
              <a:rPr lang="mr" altLang="ko-KR" sz="2800">
                <a:solidFill>
                  <a:schemeClr val="tx1">
                    <a:lumMod val="65000"/>
                    <a:lumOff val="35000"/>
                  </a:schemeClr>
                </a:solidFill>
              </a:rPr>
              <a:t>महिला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③ </a:t>
            </a:r>
            <a:r xmlns:a="http://schemas.openxmlformats.org/drawingml/2006/main">
              <a:rPr lang="mr" altLang="ko-KR" sz="2800">
                <a:solidFill>
                  <a:schemeClr val="tx1">
                    <a:lumMod val="65000"/>
                    <a:lumOff val="35000"/>
                  </a:schemeClr>
                </a:solidFill>
              </a:rPr>
              <a:t>याजक</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④ </a:t>
            </a:r>
            <a:r xmlns:a="http://schemas.openxmlformats.org/drawingml/2006/main">
              <a:rPr lang="mr" altLang="ko-KR" sz="2800">
                <a:solidFill>
                  <a:schemeClr val="tx1">
                    <a:lumMod val="65000"/>
                    <a:lumOff val="35000"/>
                  </a:schemeClr>
                </a:solidFill>
              </a:rPr>
              <a:t>गुन्हेगार</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rgbClr val="ff0000"/>
                </a:solidFill>
              </a:rPr>
              <a:t>④ </a:t>
            </a:r>
            <a:r xmlns:a="http://schemas.openxmlformats.org/drawingml/2006/main">
              <a:rPr lang="mr" altLang="ko-KR" sz="2800">
                <a:solidFill>
                  <a:srgbClr val="ff0000"/>
                </a:solidFill>
              </a:rPr>
              <a:t>गुन्हेगार</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mr" altLang="ko-KR" sz="3600"/>
              <a:t>येशूने मोठ्याने हाक मारली, "पिता, मी माझा आत्मा तुझ्या हाती सोपवतो." असे सांगताच त्यांनी सुटकेचा नि:श्वास सोडला.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r" altLang="ko-KR" sz="2800">
                <a:solidFill>
                  <a:schemeClr val="tx1">
                    <a:lumMod val="65000"/>
                    <a:lumOff val="35000"/>
                  </a:schemeClr>
                </a:solidFill>
              </a:rPr>
              <a:t>लूक</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२३:</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४६</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r" altLang="ko-KR" b="1">
                <a:solidFill>
                  <a:schemeClr val="tx1">
                    <a:lumMod val="50000"/>
                    <a:lumOff val="50000"/>
                  </a:schemeClr>
                </a:solidFill>
              </a:rPr>
              <a:t>क्र. 87 देवाचे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mr" altLang="ko-KR" sz="4400"/>
              <a:t>रिकामी थडगी</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mr" altLang="ko-KR" sz="3600"/>
              <a:t>तेव्हा तिने मागे वळून पाहिले आणि येशू तेथे उभा असल्याचे तिला दिसले, पण तो येशू आहे हे तिला कळले नाही.</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r" altLang="ko-KR" sz="2800">
                <a:solidFill>
                  <a:schemeClr val="tx1">
                    <a:lumMod val="65000"/>
                    <a:lumOff val="35000"/>
                  </a:schemeClr>
                </a:solidFill>
              </a:rPr>
              <a:t>जॉन</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20:</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मरीया मग्दालीन मृत येशूला पाहण्यासाठी कबरेकडे गेली. पण, समाधीचा दगडी दरवाजा उघडा होता.</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थडग्यात येशूचा मृतदेह नव्हता. मरीयेला वाटले की कोणीतरी येशूचा मृतदेह चोरला आहे.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देवदूत प्रकट झाला आणि विचारले. "तू का रडत आहेस?" मरीयेने उत्तर दिले, "कोणीतरी येशूचे शरीर चोरले आहे."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mr" sz="3200">
                <a:solidFill>
                  <a:schemeClr val="tx1">
                    <a:lumMod val="65000"/>
                    <a:lumOff val="35000"/>
                  </a:schemeClr>
                </a:solidFill>
              </a:rPr>
              <a:t>येशू म्हणाला, “कबरचे दगडी गेट काढून टाका.” येशूने आज्ञा केली, "लाजर बाहेर ये."</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आणि जेव्हा तिने मागे वळून पाहिले तेव्हा तेथे येशू जिवंत होता. पण मरीयेने येशूला ओळखले नाही. येशू पुन्हा जिवंत होईल असे तिला वाटले नव्हते.</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"मेरी..." जेव्हा येशूने हाक मारली तेव्हाच मेरीने त्याला ओळखले. “प्रभु, तू खरोखरच जिवंत झाला आहेस.” येशूच्या मृत्यूनंतर तीन दिवसांनी त्याचे पुनरुत्थान झाले.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धडा</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mr" altLang="ko-KR" sz="3300">
                <a:solidFill>
                  <a:schemeClr val="tx1">
                    <a:lumMod val="65000"/>
                    <a:lumOff val="35000"/>
                  </a:schemeClr>
                </a:solidFill>
              </a:rPr>
              <a:t>जगात कोणीही मेला नाही</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mr" altLang="ko-KR" sz="3300">
                <a:solidFill>
                  <a:schemeClr val="tx1">
                    <a:lumMod val="65000"/>
                    <a:lumOff val="35000"/>
                  </a:schemeClr>
                </a:solidFill>
              </a:rPr>
              <a:t>आणि पुन्हा जिवंत.</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mr" altLang="ko-KR" sz="3300">
                <a:solidFill>
                  <a:schemeClr val="tx1">
                    <a:lumMod val="65000"/>
                    <a:lumOff val="35000"/>
                  </a:schemeClr>
                </a:solidFill>
              </a:rPr>
              <a:t>पण एकटाच, मरणातून पुनरुत्थान झालेला येशू अजूनही जिवंत आहे.</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mr" altLang="ko-KR" sz="3300">
                <a:solidFill>
                  <a:schemeClr val="tx1">
                    <a:lumMod val="65000"/>
                    <a:lumOff val="35000"/>
                  </a:schemeClr>
                </a:solidFill>
              </a:rPr>
              <a:t>बायबल म्हणते की जे येशूवर विश्वास ठेवतात ते देखील पुन्हा जिवंत होतात</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mr" altLang="ko-KR" sz="3300">
                <a:solidFill>
                  <a:schemeClr val="tx1">
                    <a:lumMod val="65000"/>
                    <a:lumOff val="35000"/>
                  </a:schemeClr>
                </a:solidFill>
              </a:rPr>
              <a:t>येशू सारखे.</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mr" altLang="ko-KR" sz="3300">
                <a:solidFill>
                  <a:schemeClr val="tx1">
                    <a:lumMod val="65000"/>
                    <a:lumOff val="35000"/>
                  </a:schemeClr>
                </a:solidFill>
              </a:rPr>
              <a:t>त्यामुळे आपण आपली आशा गमावू नये</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mr" altLang="ko-KR" sz="3300">
                <a:solidFill>
                  <a:schemeClr val="tx1">
                    <a:lumMod val="65000"/>
                    <a:lumOff val="35000"/>
                  </a:schemeClr>
                </a:solidFill>
              </a:rPr>
              <a:t>अनंतकाळच्या जीवनासाठी.</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mr" altLang="ko-KR" sz="3200"/>
              <a:t>येशू कोण आहे?</a:t>
            </a:r>
            <a:r xmlns:a="http://schemas.openxmlformats.org/drawingml/2006/main">
              <a:rPr lang="m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r" altLang="ko-KR" sz="3600">
                <a:solidFill>
                  <a:srgbClr val="0070c0"/>
                </a:solidFill>
              </a:rPr>
              <a:t>येशू आहे..</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mr" altLang="ko-KR" sz="3600">
                <a:solidFill>
                  <a:schemeClr val="tx1">
                    <a:lumMod val="65000"/>
                    <a:lumOff val="35000"/>
                  </a:schemeClr>
                </a:solidFill>
              </a:rPr>
              <a:t>येशू हा विजयाचा प्रभू आहे जो मृत्यूवर मात करून पुन्हा जिवंत झाला.</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प्रश्नमंजुषा</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कबरेत येशू नाही हे पाहून मरीयेला काय वाटले?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① </a:t>
            </a:r>
            <a:r xmlns:a="http://schemas.openxmlformats.org/drawingml/2006/main">
              <a:rPr lang="mr" altLang="ko-KR" sz="2800">
                <a:solidFill>
                  <a:schemeClr val="tx1">
                    <a:lumMod val="65000"/>
                    <a:lumOff val="35000"/>
                  </a:schemeClr>
                </a:solidFill>
              </a:rPr>
              <a:t>येशूचे पुनरुत्थान झाले आहे!</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② </a:t>
            </a:r>
            <a:r xmlns:a="http://schemas.openxmlformats.org/drawingml/2006/main">
              <a:rPr lang="mr" altLang="ko-KR" sz="2800">
                <a:solidFill>
                  <a:schemeClr val="tx1">
                    <a:lumMod val="65000"/>
                    <a:lumOff val="35000"/>
                  </a:schemeClr>
                </a:solidFill>
              </a:rPr>
              <a:t>ही येशूची कबर नाही!</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③ </a:t>
            </a:r>
            <a:r xmlns:a="http://schemas.openxmlformats.org/drawingml/2006/main">
              <a:rPr lang="mr" altLang="ko-KR" sz="2800">
                <a:solidFill>
                  <a:schemeClr val="tx1">
                    <a:lumMod val="65000"/>
                    <a:lumOff val="35000"/>
                  </a:schemeClr>
                </a:solidFill>
              </a:rPr>
              <a:t>कोणीतरी येशूचे मृतदेह चोरले!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④ </a:t>
            </a:r>
            <a:r xmlns:a="http://schemas.openxmlformats.org/drawingml/2006/main">
              <a:rPr lang="mr" altLang="ko-KR" sz="2800">
                <a:solidFill>
                  <a:schemeClr val="tx1">
                    <a:lumMod val="65000"/>
                    <a:lumOff val="35000"/>
                  </a:schemeClr>
                </a:solidFill>
              </a:rPr>
              <a:t>शिष्यांनी येशूचा मृतदेह विकत घेतला!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rgbClr val="ff0000"/>
                </a:solidFill>
              </a:rPr>
              <a:t>③ </a:t>
            </a:r>
            <a:r xmlns:a="http://schemas.openxmlformats.org/drawingml/2006/main">
              <a:rPr lang="mr" altLang="ko-KR" sz="2800">
                <a:solidFill>
                  <a:srgbClr val="ff0000"/>
                </a:solidFill>
              </a:rPr>
              <a:t>कोणीतरी येशूचे मृतदेह चोरले!</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mr" altLang="ko-KR" sz="3600"/>
              <a:t>तेव्हा तिने मागे वळून पाहिले आणि येशू तेथे उभा असल्याचे तिला दिसले, पण तो येशू आहे हे तिला कळले नाही.</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r" altLang="ko-KR" sz="2800">
                <a:solidFill>
                  <a:schemeClr val="tx1">
                    <a:lumMod val="65000"/>
                    <a:lumOff val="35000"/>
                  </a:schemeClr>
                </a:solidFill>
              </a:rPr>
              <a:t>जॉन</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20:</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mr" altLang="ko-KR" b="1">
                <a:solidFill>
                  <a:schemeClr val="tx1">
                    <a:lumMod val="50000"/>
                    <a:lumOff val="50000"/>
                  </a:schemeClr>
                </a:solidFill>
              </a:rPr>
              <a:t>क्र. 88 देवाचे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mr" altLang="ko-KR" sz="4400"/>
              <a:t>स्वर्गात गेलेला येशू</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mr" altLang="ko-KR" sz="3600"/>
              <a:t>त्याने असे सांगितल्यानंतर, त्याला त्यांच्या डोळ्यांसमोर उचलण्यात आले आणि एका ढगाने त्याला त्यांच्या नजरेपासून लपवले.</a:t>
            </a:r>
            <a:r xmlns:a="http://schemas.openxmlformats.org/drawingml/2006/main">
              <a:rPr lang="mr"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r" altLang="ko-KR" sz="2800">
                <a:solidFill>
                  <a:schemeClr val="tx1">
                    <a:lumMod val="65000"/>
                    <a:lumOff val="35000"/>
                  </a:schemeClr>
                </a:solidFill>
              </a:rPr>
              <a:t>कायदे</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१:</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९</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ज्या शिष्यांना हे माहीत नव्हते की येशूचे पुनरुत्थान झाले आहे, त्यांना भीती व निराशा झाली.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पुनरुत्थान झालेला येशू आला आणि त्यांच्यामध्ये उभा राहिला, त्यांना त्याचे हात व बाजू दाखवून म्हणाला, “शंका करू नका आणि विश्वास ठेवा.”</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mr" sz="2800">
                <a:solidFill>
                  <a:schemeClr val="tx1">
                    <a:lumMod val="65000"/>
                    <a:lumOff val="35000"/>
                  </a:schemeClr>
                </a:solidFill>
              </a:rPr>
              <a:t>मग आश्चर्याची गोष्ट म्हणजे, त्याच्या मृत्यूनंतर तीन दिवसांनी लाजर बाहेर पडला. हे पाहून लोक आनंदित झाले आणि त्यांनी देवाची स्तुती केली.</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मग, येशूने सांगितले की तो त्याच्या पित्याकडे, देवाकडे परत जाईल आणि वचन दिले की तो पवित्र आत्मा पाठवेल.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mr" altLang="ko-KR" sz="3000">
                <a:solidFill>
                  <a:schemeClr val="tx1">
                    <a:lumMod val="65000"/>
                    <a:lumOff val="35000"/>
                  </a:schemeClr>
                </a:solidFill>
              </a:rPr>
              <a:t>आणि येशूने आपल्या शिष्यांना जगाच्या अंतापर्यंत त्याचे साक्षीदार राहण्याची, सुवार्ता सांगण्याची आणि वचन शिकवण्याची आज्ञा दिली.</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या भूमीवरील सर्व कार्ये पूर्ण केल्यानंतर, येशू त्याच्या शिष्यांसमोर स्वर्गात गेला. आणि त्याने आम्हाला वचन दिले की तो एक दिवस या देशात परत येईल.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धडा</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mr" altLang="ko-KR" sz="3600">
                <a:solidFill>
                  <a:schemeClr val="tx1">
                    <a:lumMod val="65000"/>
                    <a:lumOff val="35000"/>
                  </a:schemeClr>
                </a:solidFill>
              </a:rPr>
              <a:t>येशूने आपल्या शिष्यांना स्वर्गात जाण्यापूर्वी पृथ्वीच्या शेवटच्या टोकापर्यंत सुवार्ता सांगण्याची आज्ञा दिली.</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r" altLang="ko-KR" sz="3600">
                <a:solidFill>
                  <a:schemeClr val="tx1">
                    <a:lumMod val="65000"/>
                    <a:lumOff val="35000"/>
                  </a:schemeClr>
                </a:solidFill>
              </a:rPr>
              <a:t>चर्च हा येशूच्या शिष्यांचा समूह आहे.</a:t>
            </a:r>
            <a:r xmlns:a="http://schemas.openxmlformats.org/drawingml/2006/main">
              <a:rPr lang="mr" altLang="en-US" sz="3600">
                <a:solidFill>
                  <a:schemeClr val="tx1">
                    <a:lumMod val="65000"/>
                    <a:lumOff val="35000"/>
                  </a:schemeClr>
                </a:solidFill>
              </a:rPr>
              <a:t> </a:t>
            </a:r>
            <a:r xmlns:a="http://schemas.openxmlformats.org/drawingml/2006/main">
              <a:rPr lang="mr" altLang="ko-KR" sz="3600">
                <a:solidFill>
                  <a:schemeClr val="tx1">
                    <a:lumMod val="65000"/>
                    <a:lumOff val="35000"/>
                  </a:schemeClr>
                </a:solidFill>
              </a:rPr>
              <a:t>येशूचे शिष्य या नात्याने आपण सर्वत्र सुवार्तेचा प्रचार केला पाहिजे. आणि आपण येशूचे साक्षीदार व्हावे.</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mr" altLang="ko-KR" sz="3200"/>
              <a:t>येशू कोण आहे?</a:t>
            </a:r>
            <a:r xmlns:a="http://schemas.openxmlformats.org/drawingml/2006/main">
              <a:rPr lang="m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r" altLang="ko-KR" sz="3600">
                <a:solidFill>
                  <a:srgbClr val="0070c0"/>
                </a:solidFill>
              </a:rPr>
              <a:t>येशू आहे..</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mr" altLang="ko-KR" sz="3600">
                <a:solidFill>
                  <a:schemeClr val="tx1">
                    <a:lumMod val="65000"/>
                    <a:lumOff val="35000"/>
                  </a:schemeClr>
                </a:solidFill>
              </a:rPr>
              <a:t>येशू अजूनही जिवंत आहे, देवाच्या उजव्या बाजूला बसला आहे आणि वचन दिल्याप्रमाणे तो पृथ्वीवर परत येईल.</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प्रश्नमंजुषा</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पुनरुत्थान झालेल्या येशूने त्याच्या शिष्यांना काय दाखवले?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① </a:t>
            </a:r>
            <a:r xmlns:a="http://schemas.openxmlformats.org/drawingml/2006/main">
              <a:rPr lang="mr" altLang="ko-KR" sz="2800">
                <a:solidFill>
                  <a:schemeClr val="tx1">
                    <a:lumMod val="65000"/>
                    <a:lumOff val="35000"/>
                  </a:schemeClr>
                </a:solidFill>
              </a:rPr>
              <a:t>हात आणि पायांवर नखांच्या खुणा</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② </a:t>
            </a:r>
            <a:r xmlns:a="http://schemas.openxmlformats.org/drawingml/2006/main">
              <a:rPr lang="mr" altLang="ko-KR" sz="2800">
                <a:solidFill>
                  <a:schemeClr val="tx1">
                    <a:lumMod val="65000"/>
                    <a:lumOff val="35000"/>
                  </a:schemeClr>
                </a:solidFill>
              </a:rPr>
              <a:t>डोक्यावर काटेरी खुणा</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③ </a:t>
            </a:r>
            <a:r xmlns:a="http://schemas.openxmlformats.org/drawingml/2006/main">
              <a:rPr lang="mr" altLang="ko-KR" sz="2800">
                <a:solidFill>
                  <a:schemeClr val="tx1">
                    <a:lumMod val="65000"/>
                    <a:lumOff val="35000"/>
                  </a:schemeClr>
                </a:solidFill>
              </a:rPr>
              <a:t>पाठीवर चाबकांच्या खुणा</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④ </a:t>
            </a:r>
            <a:r xmlns:a="http://schemas.openxmlformats.org/drawingml/2006/main">
              <a:rPr lang="mr" altLang="ko-KR" sz="2800">
                <a:solidFill>
                  <a:schemeClr val="tx1">
                    <a:lumMod val="65000"/>
                    <a:lumOff val="35000"/>
                  </a:schemeClr>
                </a:solidFill>
              </a:rPr>
              <a:t>चेहऱ्यावर जखमा</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rgbClr val="ff0000"/>
                </a:solidFill>
              </a:rPr>
              <a:t>① </a:t>
            </a:r>
            <a:r xmlns:a="http://schemas.openxmlformats.org/drawingml/2006/main">
              <a:rPr lang="mr" altLang="ko-KR" sz="2800">
                <a:solidFill>
                  <a:srgbClr val="ff0000"/>
                </a:solidFill>
              </a:rPr>
              <a:t>हात आणि पायांवर नखांच्या खुणा</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mr" altLang="ko-KR" sz="3600"/>
              <a:t>त्याने असे सांगितल्यानंतर, त्याला त्यांच्या डोळ्यांसमोर उचलण्यात आले आणि एका ढगाने त्याला त्यांच्या नजरेपासून लपवले.</a:t>
            </a:r>
            <a:r xmlns:a="http://schemas.openxmlformats.org/drawingml/2006/main">
              <a:rPr lang="mr"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r" altLang="ko-KR" sz="2800">
                <a:solidFill>
                  <a:schemeClr val="tx1">
                    <a:lumMod val="65000"/>
                    <a:lumOff val="35000"/>
                  </a:schemeClr>
                </a:solidFill>
              </a:rPr>
              <a:t>कायदे</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१:</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९</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r" altLang="ko-KR" b="1">
                <a:solidFill>
                  <a:schemeClr val="tx1">
                    <a:lumMod val="50000"/>
                    <a:lumOff val="50000"/>
                  </a:schemeClr>
                </a:solidFill>
              </a:rPr>
              <a:t>क्र. 89 देवाचे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mr" altLang="ko-KR" sz="4400"/>
              <a:t>पवित्र आत्मा आला आहे</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mr" altLang="ko-KR" sz="3600"/>
              <a:t>ते सर्व पवित्र आत्म्याने भरले आणि आत्म्याने त्यांना सक्षम केल्यामुळे ते इतर भाषांमध्ये बोलू लागले.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r" altLang="ko-KR" sz="2800">
                <a:solidFill>
                  <a:schemeClr val="tx1">
                    <a:lumMod val="65000"/>
                    <a:lumOff val="35000"/>
                  </a:schemeClr>
                </a:solidFill>
              </a:rPr>
              <a:t>कायदे</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२:४</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येशूने सांगितल्याप्रमाणे शिष्य जेरुसलेममध्ये होते. जेव्हा पेन्टेकॉस्टचा दिवस आला तेव्हा ते सर्व एकाच ठिकाणी एकत्र होते.</a:t>
            </a:r>
            <a:r xmlns:a="http://schemas.openxmlformats.org/drawingml/2006/main">
              <a:rPr lang="mr"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t>आजचा धडा</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mr" sz="3200">
                <a:solidFill>
                  <a:schemeClr val="tx1">
                    <a:lumMod val="65000"/>
                    <a:lumOff val="35000"/>
                  </a:schemeClr>
                </a:solidFill>
              </a:rPr>
              <a:t>येशूने लाजरला पुन्हा जिवंत केले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त्याच्या शब्दाने.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आपण एखाद्या दिवशी मरणार आहोत, परंतु आपण येशूवर विश्वास ठेवल्यामुळे आपल्याला पुनरुत्थित केले जाईल.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तुम्ही ख्रिस्ती असणे आवश्यक आहे जो पुनरुत्थानाच्या आशेने जगतो.</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अचानक हिंसक वारा वाहल्यासारखा आवाज आला आणि ते बसलेले संपूर्ण घर भरून गेले.</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आणि मग प्रत्येकाच्या डोक्यावर आगीची जीभ होती आणि मग ते सर्व पवित्र आत्म्याने भरले आणि इतर भाषांमध्ये बोलू लागले.</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mr" altLang="ko-KR" sz="3000">
                <a:solidFill>
                  <a:schemeClr val="tx1">
                    <a:lumMod val="65000"/>
                    <a:lumOff val="35000"/>
                  </a:schemeClr>
                </a:solidFill>
              </a:rPr>
              <a:t>जेव्हा सर्वजण आश्चर्यचकित झाले तेव्हा पेत्र त्यांना येशू आणि सुवार्तेबद्दल सांगू लागला.</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लोकांनी सुवार्ता ऐकली, पश्चात्ताप केला आणि बाप्तिस्मा घेतला. त्या दिवशी 3,000 पेक्षा जास्त लोकांनी बाप्तिस्मा घेतला.</a:t>
            </a:r>
            <a:r xmlns:a="http://schemas.openxmlformats.org/drawingml/2006/main">
              <a:rPr lang="mr"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धडा</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mr" altLang="ko-KR" sz="3200">
                <a:solidFill>
                  <a:schemeClr val="tx1">
                    <a:lumMod val="65000"/>
                    <a:lumOff val="35000"/>
                  </a:schemeClr>
                </a:solidFill>
              </a:rPr>
              <a:t>येशूने त्याच्या शिष्यांना पवित्र आत्मा पाठवला.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r" altLang="ko-KR" sz="3200">
                <a:solidFill>
                  <a:schemeClr val="tx1">
                    <a:lumMod val="65000"/>
                    <a:lumOff val="35000"/>
                  </a:schemeClr>
                </a:solidFill>
              </a:rPr>
              <a:t>पवित्र आत्म्याने पेत्राला सुवार्ता सांगण्यासाठी बुद्धी आणि शक्ती दिली.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r" altLang="ko-KR" sz="3200">
                <a:solidFill>
                  <a:schemeClr val="tx1">
                    <a:lumMod val="65000"/>
                    <a:lumOff val="35000"/>
                  </a:schemeClr>
                </a:solidFill>
              </a:rPr>
              <a:t>येशूवर विश्वास ठेवणाऱ्या सर्वांच्या हृदयात पवित्र आत्मा आहे.</a:t>
            </a:r>
            <a:r xmlns:a="http://schemas.openxmlformats.org/drawingml/2006/main">
              <a:rPr lang="mr" altLang="en-US" sz="3200">
                <a:solidFill>
                  <a:schemeClr val="tx1">
                    <a:lumMod val="65000"/>
                    <a:lumOff val="35000"/>
                  </a:schemeClr>
                </a:solidFill>
              </a:rPr>
              <a:t> </a:t>
            </a:r>
            <a:r xmlns:a="http://schemas.openxmlformats.org/drawingml/2006/main">
              <a:rPr lang="mr" altLang="ko-KR" sz="3200">
                <a:solidFill>
                  <a:schemeClr val="tx1">
                    <a:lumMod val="65000"/>
                    <a:lumOff val="35000"/>
                  </a:schemeClr>
                </a:solidFill>
              </a:rPr>
              <a:t>हे विसरू नका की पवित्र आत्मा हाच आहे जो आपल्याला सुवार्ता सांगण्यासाठी बुद्धी आणि धैर्य देतो, जसे त्याने पेत्राला ज्ञान आणि शक्ती दिली.</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mr" altLang="ko-KR" sz="3200"/>
              <a:t>येशू कोण आहे?</a:t>
            </a:r>
            <a:r xmlns:a="http://schemas.openxmlformats.org/drawingml/2006/main">
              <a:rPr lang="m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r" altLang="ko-KR" sz="3600">
                <a:solidFill>
                  <a:srgbClr val="0070c0"/>
                </a:solidFill>
              </a:rPr>
              <a:t>येशू आहे..</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mr" altLang="ko-KR" sz="3600">
                <a:solidFill>
                  <a:schemeClr val="tx1">
                    <a:lumMod val="65000"/>
                    <a:lumOff val="35000"/>
                  </a:schemeClr>
                </a:solidFill>
              </a:rPr>
              <a:t>येशू आपल्याला मदत करण्यासाठी त्याच्यावर विश्वास ठेवणाऱ्या सर्वांना पवित्र आत्मा पाठवतो.</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प्रश्नमंजुषा</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पवित्र आत्मा आला तेव्हा त्यांनी काय ऐकले?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① </a:t>
            </a:r>
            <a:r xmlns:a="http://schemas.openxmlformats.org/drawingml/2006/main">
              <a:rPr lang="mr" altLang="ko-KR" sz="2800">
                <a:solidFill>
                  <a:schemeClr val="tx1">
                    <a:lumMod val="65000"/>
                    <a:lumOff val="35000"/>
                  </a:schemeClr>
                </a:solidFill>
              </a:rPr>
              <a:t>कर्णा आवाज</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② </a:t>
            </a:r>
            <a:r xmlns:a="http://schemas.openxmlformats.org/drawingml/2006/main">
              <a:rPr lang="mr" altLang="ko-KR" sz="2800">
                <a:solidFill>
                  <a:schemeClr val="tx1">
                    <a:lumMod val="65000"/>
                    <a:lumOff val="35000"/>
                  </a:schemeClr>
                </a:solidFill>
              </a:rPr>
              <a:t>मेघगर्जना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③ </a:t>
            </a:r>
            <a:r xmlns:a="http://schemas.openxmlformats.org/drawingml/2006/main">
              <a:rPr lang="mr" altLang="ko-KR" sz="2800">
                <a:solidFill>
                  <a:schemeClr val="tx1">
                    <a:lumMod val="65000"/>
                    <a:lumOff val="35000"/>
                  </a:schemeClr>
                </a:solidFill>
              </a:rPr>
              <a:t>हिंसक वारा वाहणे</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④ </a:t>
            </a:r>
            <a:r xmlns:a="http://schemas.openxmlformats.org/drawingml/2006/main">
              <a:rPr lang="mr" altLang="ko-KR" sz="2800">
                <a:solidFill>
                  <a:schemeClr val="tx1">
                    <a:lumMod val="65000"/>
                    <a:lumOff val="35000"/>
                  </a:schemeClr>
                </a:solidFill>
              </a:rPr>
              <a:t>प्रार्थनेचा आवाज</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rgbClr val="ff0000"/>
                </a:solidFill>
              </a:rPr>
              <a:t>③ </a:t>
            </a:r>
            <a:r xmlns:a="http://schemas.openxmlformats.org/drawingml/2006/main">
              <a:rPr lang="mr" altLang="ko-KR" sz="2800">
                <a:solidFill>
                  <a:srgbClr val="ff0000"/>
                </a:solidFill>
              </a:rPr>
              <a:t>हिंसक वारा वाहणे</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mr" altLang="ko-KR" sz="3600"/>
              <a:t>ते सर्व पवित्र आत्म्याने भरले आणि आत्म्याने त्यांना सक्षम केल्यामुळे ते इतर भाषांमध्ये बोलू लागले.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r" altLang="ko-KR" sz="2800">
                <a:solidFill>
                  <a:schemeClr val="tx1">
                    <a:lumMod val="65000"/>
                    <a:lumOff val="35000"/>
                  </a:schemeClr>
                </a:solidFill>
              </a:rPr>
              <a:t>कायदे</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२:४</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r" altLang="ko-KR" b="1">
                <a:solidFill>
                  <a:schemeClr val="tx1">
                    <a:lumMod val="50000"/>
                    <a:lumOff val="50000"/>
                  </a:schemeClr>
                </a:solidFill>
              </a:rPr>
              <a:t>क्र. 90 देवाचे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फिलिपने इथिओपियनला गॉस्पेल सांगितले</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mr" altLang="ko-KR" sz="3600"/>
              <a:t>मग फिलिप्पने पवित्र शास्त्राच्या त्याच उताऱ्यापासून सुरुवात केली आणि त्याला येशूबद्दलची सुवार्ता सांगितली.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r" altLang="ko-KR" sz="2800">
                <a:solidFill>
                  <a:schemeClr val="tx1">
                    <a:lumMod val="65000"/>
                    <a:lumOff val="35000"/>
                  </a:schemeClr>
                </a:solidFill>
              </a:rPr>
              <a:t>कायदे</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८:</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t>आजचा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mr" sz="4000"/>
              <a:t>कारण माझा हा मुलगा मेला होता आणि पुन्हा जिवंत झाला आहे. तो हरवला होता आणि सापडला आहे.' त्यामुळे त्यांनी आनंदोत्सव साजरा करण्यास सुरुवात केली.</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r" sz="2800">
                <a:solidFill>
                  <a:schemeClr val="tx1">
                    <a:lumMod val="65000"/>
                    <a:lumOff val="35000"/>
                  </a:schemeClr>
                </a:solidFill>
              </a:rPr>
              <a:t>लूक</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१५:२४</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mr" sz="3200"/>
              <a:t>येशू कोण आहे?</a:t>
            </a:r>
            <a:r xmlns:a="http://schemas.openxmlformats.org/drawingml/2006/main">
              <a:rPr altLang="en-US" lang="m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rgbClr val="0070c0"/>
                </a:solidFill>
              </a:rPr>
              <a:t>येशू आहे..</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येशू हा जीवनाचा स्वामी आहे जो मृतांना परत आणतो.</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एके दिवशी प्रभूच्या एका देवदूताने येशूवर विश्वास ठेवणाऱ्या फिलिपला “दक्षिणेस रस्त्याकडे-वाळवंटाच्या वाटेकडे जा” असे सांगितले.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mr" altLang="ko-KR" sz="3100">
                <a:solidFill>
                  <a:schemeClr val="tx1">
                    <a:lumMod val="65000"/>
                    <a:lumOff val="35000"/>
                  </a:schemeClr>
                </a:solidFill>
              </a:rPr>
              <a:t>देवदूताने सांगितल्याप्रमाणे तो दक्षिणेकडील वाळवंटाकडे निघाला. देवदूताने त्याला का पाठवले याचे त्याला आश्चर्य वाटले </a:t>
            </a:r>
            <a:r xmlns:a="http://schemas.openxmlformats.org/drawingml/2006/main">
              <a:rPr lang="mr"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त्या वेळी, इथियोपियाच्या देशासाठी पैशाचा प्रभारी असलेला नपुंसक, यशया संदेष्ट्याचे लिखाण वाचत असताना वॅगनवर होता. फिलिप जवळ येऊन विचारले. "तुम्ही जे वाचत आहात ते तुम्हाला समजले आहे का?"</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"मला ते कसे समजेल," तो म्हणाला, "जोपर्यंत कोणी मला ते समजावून सांगणार नाही?" फिलिप्पने पवित्र शास्त्राच्या त्याच उताऱ्यापासून सुरुवात केली आणि त्याला येशूबद्दलची सुवार्ता सांगितली.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इथिओपियनने येशूला स्वीकारल्यानंतर तो आनंदाने आपल्या देशात परतला. फिलिपने त्याला तेथे नेल्याबद्दल पवित्र आत्म्याचे आभार मानले.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धडा</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mr" altLang="ko-KR" sz="3200">
                <a:solidFill>
                  <a:schemeClr val="tx1">
                    <a:lumMod val="65000"/>
                    <a:lumOff val="35000"/>
                  </a:schemeClr>
                </a:solidFill>
              </a:rPr>
              <a:t>फिलिप्प पूर्णपणे समजू शकला नाही परंतु त्याने पवित्र आत्म्याच्या आदेशाचे पालन केले. त्यामुळे तो इथिओपियन लोकांना सुवार्ता सांगू शकला.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r" altLang="ko-KR" sz="3200">
                <a:solidFill>
                  <a:schemeClr val="tx1">
                    <a:lumMod val="65000"/>
                    <a:lumOff val="35000"/>
                  </a:schemeClr>
                </a:solidFill>
              </a:rPr>
              <a:t>कधी कधी आपण समजू शकत नाही अशा परिस्थितीत असतो.</a:t>
            </a:r>
            <a:r xmlns:a="http://schemas.openxmlformats.org/drawingml/2006/main">
              <a:rPr lang="mr" altLang="en-US" sz="3200">
                <a:solidFill>
                  <a:schemeClr val="tx1">
                    <a:lumMod val="65000"/>
                    <a:lumOff val="35000"/>
                  </a:schemeClr>
                </a:solidFill>
              </a:rPr>
              <a:t> </a:t>
            </a:r>
            <a:r xmlns:a="http://schemas.openxmlformats.org/drawingml/2006/main">
              <a:rPr lang="mr" altLang="ko-KR" sz="3200">
                <a:solidFill>
                  <a:schemeClr val="tx1">
                    <a:lumMod val="65000"/>
                    <a:lumOff val="35000"/>
                  </a:schemeClr>
                </a:solidFill>
              </a:rPr>
              <a:t>परंतु जर तुम्ही देवावर विश्वास ठेवला आणि त्या क्षणी देखील पवित्र आत्म्याने त्याची आज्ञा पाळली तर तुम्ही विश्वासू माणूस देखील होऊ शकता</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r" altLang="ko-KR" sz="3200">
                <a:solidFill>
                  <a:schemeClr val="tx1">
                    <a:lumMod val="65000"/>
                    <a:lumOff val="35000"/>
                  </a:schemeClr>
                </a:solidFill>
              </a:rPr>
              <a:t>जे सुवार्ता सांगतात.</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mr" altLang="ko-KR" sz="3200"/>
              <a:t>येशू कोण आहे?</a:t>
            </a:r>
            <a:r xmlns:a="http://schemas.openxmlformats.org/drawingml/2006/main">
              <a:rPr lang="m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r" altLang="ko-KR" sz="3600">
                <a:solidFill>
                  <a:srgbClr val="0070c0"/>
                </a:solidFill>
              </a:rPr>
              <a:t>येशू आहे..</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mr" altLang="ko-KR" sz="3600">
                <a:solidFill>
                  <a:schemeClr val="tx1">
                    <a:lumMod val="65000"/>
                    <a:lumOff val="35000"/>
                  </a:schemeClr>
                </a:solidFill>
              </a:rPr>
              <a:t>ज्याच्याशी आपण भेटले पाहिजे त्या नातेसंबंधाचे नेतृत्व करणारा येशू आहे.</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प्रश्नमंजुषा</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फिलिपला भेटलेला इथिओपियन नपुंसक कोणता होता?</a:t>
            </a:r>
            <a:r xmlns:a="http://schemas.openxmlformats.org/drawingml/2006/main">
              <a:rPr lang="mr"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① </a:t>
            </a:r>
            <a:r xmlns:a="http://schemas.openxmlformats.org/drawingml/2006/main">
              <a:rPr lang="mr" altLang="ko-KR" sz="2800">
                <a:solidFill>
                  <a:schemeClr val="tx1">
                    <a:lumMod val="65000"/>
                    <a:lumOff val="35000"/>
                  </a:schemeClr>
                </a:solidFill>
              </a:rPr>
              <a:t>तो सैन्याचा प्रभारी होता.</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② </a:t>
            </a:r>
            <a:r xmlns:a="http://schemas.openxmlformats.org/drawingml/2006/main">
              <a:rPr lang="mr" altLang="ko-KR" sz="2800">
                <a:solidFill>
                  <a:schemeClr val="tx1">
                    <a:lumMod val="65000"/>
                    <a:lumOff val="35000"/>
                  </a:schemeClr>
                </a:solidFill>
              </a:rPr>
              <a:t>तो आपल्या देशाचा स्वयंपाकी होता.</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③ </a:t>
            </a:r>
            <a:r xmlns:a="http://schemas.openxmlformats.org/drawingml/2006/main">
              <a:rPr lang="mr" altLang="ko-KR" sz="2800">
                <a:solidFill>
                  <a:schemeClr val="tx1">
                    <a:lumMod val="65000"/>
                    <a:lumOff val="35000"/>
                  </a:schemeClr>
                </a:solidFill>
              </a:rPr>
              <a:t>तो</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होते</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मध्ये</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शुल्क</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च्या</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त्याचा</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देशाचे</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पैसे</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④ </a:t>
            </a:r>
            <a:r xmlns:a="http://schemas.openxmlformats.org/drawingml/2006/main">
              <a:rPr lang="mr" altLang="ko-KR" sz="2800">
                <a:solidFill>
                  <a:schemeClr val="tx1">
                    <a:lumMod val="65000"/>
                    <a:lumOff val="35000"/>
                  </a:schemeClr>
                </a:solidFill>
              </a:rPr>
              <a:t>देशाच्या उपासनेवर त्यांचे नियंत्रण होते.</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rgbClr val="ff0000"/>
                </a:solidFill>
              </a:rPr>
              <a:t>③ </a:t>
            </a:r>
            <a:r xmlns:a="http://schemas.openxmlformats.org/drawingml/2006/main">
              <a:rPr lang="mr" altLang="ko-KR" sz="2800">
                <a:solidFill>
                  <a:srgbClr val="ff0000"/>
                </a:solidFill>
              </a:rPr>
              <a:t>तो त्याच्या देशाच्या पैशाचा प्रभारी होता.</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mr" altLang="ko-KR" sz="3600"/>
              <a:t>मग फिलिप्पने पवित्र शास्त्राच्या त्याच उताऱ्यापासून सुरुवात केली आणि त्याला येशूबद्दलची सुवार्ता सांगितली.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r" altLang="ko-KR" sz="2800">
                <a:solidFill>
                  <a:schemeClr val="tx1">
                    <a:lumMod val="65000"/>
                    <a:lumOff val="35000"/>
                  </a:schemeClr>
                </a:solidFill>
              </a:rPr>
              <a:t>कायदे</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८:</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r" altLang="ko-KR" b="1">
                <a:solidFill>
                  <a:schemeClr val="tx1">
                    <a:lumMod val="50000"/>
                    <a:lumOff val="50000"/>
                  </a:schemeClr>
                </a:solidFill>
              </a:rPr>
              <a:t>क्र. 91 देवाचे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mr" altLang="ko-KR" sz="4400"/>
              <a:t>शौल येशूला भेटतो</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प्रश्नमंजुषा</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mr" sz="3200">
                <a:solidFill>
                  <a:schemeClr val="tx1">
                    <a:lumMod val="65000"/>
                    <a:lumOff val="35000"/>
                  </a:schemeClr>
                </a:solidFill>
              </a:rPr>
              <a:t>येशू आला तेव्हा लाजरचा मृत्यू होऊन किती दिवस झाले आहेत?</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① </a:t>
            </a:r>
            <a:r xmlns:a="http://schemas.openxmlformats.org/drawingml/2006/main">
              <a:rPr altLang="ko-KR" lang="mr" sz="2800">
                <a:solidFill>
                  <a:schemeClr val="tx1">
                    <a:lumMod val="65000"/>
                    <a:lumOff val="35000"/>
                  </a:schemeClr>
                </a:solidFill>
              </a:rPr>
              <a:t>एक दिवस</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② </a:t>
            </a:r>
            <a:r xmlns:a="http://schemas.openxmlformats.org/drawingml/2006/main">
              <a:rPr altLang="ko-KR" lang="mr" sz="2800">
                <a:solidFill>
                  <a:schemeClr val="tx1">
                    <a:lumMod val="65000"/>
                    <a:lumOff val="35000"/>
                  </a:schemeClr>
                </a:solidFill>
              </a:rPr>
              <a:t>दोन दिवस</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③ </a:t>
            </a:r>
            <a:r xmlns:a="http://schemas.openxmlformats.org/drawingml/2006/main">
              <a:rPr altLang="ko-KR" lang="mr" sz="2800">
                <a:solidFill>
                  <a:schemeClr val="tx1">
                    <a:lumMod val="65000"/>
                    <a:lumOff val="35000"/>
                  </a:schemeClr>
                </a:solidFill>
              </a:rPr>
              <a:t>तीन दिवस</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④ </a:t>
            </a:r>
            <a:r xmlns:a="http://schemas.openxmlformats.org/drawingml/2006/main">
              <a:rPr altLang="ko-KR" lang="mr" sz="2800">
                <a:solidFill>
                  <a:schemeClr val="tx1">
                    <a:lumMod val="65000"/>
                    <a:lumOff val="35000"/>
                  </a:schemeClr>
                </a:solidFill>
              </a:rPr>
              <a:t>चार दिवस</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rgbClr val="ff0000"/>
                </a:solidFill>
              </a:rPr>
              <a:t>③ </a:t>
            </a:r>
            <a:r xmlns:a="http://schemas.openxmlformats.org/drawingml/2006/main">
              <a:rPr altLang="ko-KR" lang="mr" sz="2800">
                <a:solidFill>
                  <a:srgbClr val="ff0000"/>
                </a:solidFill>
              </a:rPr>
              <a:t>तीन दिवस</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mr" altLang="ko-KR" sz="3600"/>
              <a:t>तो जमिनीवर पडला आणि त्याला एक आवाज ऐकू आला, "शौल, शौल, तू माझा छळ का करतोस?"</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r" altLang="ko-KR" sz="2800">
                <a:solidFill>
                  <a:schemeClr val="tx1">
                    <a:lumMod val="65000"/>
                    <a:lumOff val="35000"/>
                  </a:schemeClr>
                </a:solidFill>
              </a:rPr>
              <a:t>कायदे</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९:</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शौल नावाचा एक माणूस होता जो येशूवर विश्वास ठेवणाऱ्यांचा द्वेष करत होता आणि तो चर्चचा द्वेष करत होता.</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mr" altLang="ko-KR" sz="3000">
                <a:solidFill>
                  <a:schemeClr val="tx1">
                    <a:lumMod val="65000"/>
                    <a:lumOff val="35000"/>
                  </a:schemeClr>
                </a:solidFill>
              </a:rPr>
              <a:t>शौलाने येशूचा इतका द्वेष केला की तो ख्रिश्चनांना अटक करण्यासाठी दमास्कसला गेला.</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प्रवासात तो दमास्कसजवळ आला असता, अचानक त्याच्याभोवती स्वर्गातून प्रकाश पडला. त्याने आवाज ऐकला, “शौल, शौल, तू माझा छळ का करतोस?”</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“प्रभु, तू कोण आहेस?” शौलने विचारले. “मी येशू आहे, ज्याचा तुम्ही छळ करत आहात.” येशू जिवंत आहे याचे शौलला आश्चर्य वाटले. त्याला वाटले की येशू मेला आहे.</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येशूला भेटणारा शौल एक नवीन माणूस बनला. म्हणून तो पॉल प्रेषित बनला, ज्याने परराष्ट्रीयांना सुवार्ता सांगण्यासाठी कठोर परिश्रम केले आणि अनेक बायबल पुस्तके लिहिली.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धडा</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mr" altLang="ko-KR" sz="3200">
                <a:solidFill>
                  <a:schemeClr val="tx1">
                    <a:lumMod val="65000"/>
                    <a:lumOff val="35000"/>
                  </a:schemeClr>
                </a:solidFill>
              </a:rPr>
              <a:t>शौल हा एक माणूस होता ज्याने चर्चचा छळ केला, परंतु देवाने त्याला प्रेषित म्हटले.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r" altLang="ko-KR" sz="3200">
                <a:solidFill>
                  <a:schemeClr val="tx1">
                    <a:lumMod val="65000"/>
                    <a:lumOff val="35000"/>
                  </a:schemeClr>
                </a:solidFill>
              </a:rPr>
              <a:t>येशूला भेटलेल्या शौलने पूर्वीपेक्षा पूर्णपणे वेगळे जीवन जगले.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r" altLang="ko-KR" sz="3200">
                <a:solidFill>
                  <a:schemeClr val="tx1">
                    <a:lumMod val="65000"/>
                    <a:lumOff val="35000"/>
                  </a:schemeClr>
                </a:solidFill>
              </a:rPr>
              <a:t>तुम्ही काय बदल केले आहेत</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r" altLang="ko-KR" sz="3200">
                <a:solidFill>
                  <a:schemeClr val="tx1">
                    <a:lumMod val="65000"/>
                    <a:lumOff val="35000"/>
                  </a:schemeClr>
                </a:solidFill>
              </a:rPr>
              <a:t>तू येशूला भेटलास तेव्हापासून?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r" altLang="ko-KR" sz="3200">
                <a:solidFill>
                  <a:schemeClr val="tx1">
                    <a:lumMod val="65000"/>
                    <a:lumOff val="35000"/>
                  </a:schemeClr>
                </a:solidFill>
              </a:rPr>
              <a:t>जे येशूला भेटतात त्यांनी पूर्वीपेक्षा वेगळे जीवन जगले पाहिजे.</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mr" altLang="ko-KR" sz="3200"/>
              <a:t>येशू कोण आहे?</a:t>
            </a:r>
            <a:r xmlns:a="http://schemas.openxmlformats.org/drawingml/2006/main">
              <a:rPr lang="m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r" altLang="ko-KR" sz="3600">
                <a:solidFill>
                  <a:srgbClr val="0070c0"/>
                </a:solidFill>
              </a:rPr>
              <a:t>येशू आहे..</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mr" altLang="ko-KR" sz="3600">
                <a:solidFill>
                  <a:schemeClr val="tx1">
                    <a:lumMod val="65000"/>
                    <a:lumOff val="35000"/>
                  </a:schemeClr>
                </a:solidFill>
              </a:rPr>
              <a:t>येशू हाच आहे जो शौलासारख्या दुष्ट माणसांना क्षमा करतो आणि त्यांना आत बोलावतो आणि कामगार म्हणून काम करतो.</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प्रश्नमंजुषा</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शौल दिमास्कस का गेला?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① </a:t>
            </a:r>
            <a:r xmlns:a="http://schemas.openxmlformats.org/drawingml/2006/main">
              <a:rPr lang="mr" altLang="ko-KR" sz="2800">
                <a:solidFill>
                  <a:schemeClr val="tx1">
                    <a:lumMod val="65000"/>
                    <a:lumOff val="35000"/>
                  </a:schemeClr>
                </a:solidFill>
              </a:rPr>
              <a:t>ख्रिश्चनांना अटक करण्यासाठी.</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② </a:t>
            </a:r>
            <a:r xmlns:a="http://schemas.openxmlformats.org/drawingml/2006/main">
              <a:rPr lang="mr" altLang="ko-KR" sz="2800">
                <a:solidFill>
                  <a:schemeClr val="tx1">
                    <a:lumMod val="65000"/>
                    <a:lumOff val="35000"/>
                  </a:schemeClr>
                </a:solidFill>
              </a:rPr>
              <a:t>सहलीसाठी.</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③ </a:t>
            </a:r>
            <a:r xmlns:a="http://schemas.openxmlformats.org/drawingml/2006/main">
              <a:rPr lang="mr" altLang="ko-KR" sz="2800">
                <a:solidFill>
                  <a:schemeClr val="tx1">
                    <a:lumMod val="65000"/>
                    <a:lumOff val="35000"/>
                  </a:schemeClr>
                </a:solidFill>
              </a:rPr>
              <a:t>पूजा करणे.</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④ </a:t>
            </a:r>
            <a:r xmlns:a="http://schemas.openxmlformats.org/drawingml/2006/main">
              <a:rPr lang="mr" altLang="ko-KR" sz="2800">
                <a:solidFill>
                  <a:schemeClr val="tx1">
                    <a:lumMod val="65000"/>
                    <a:lumOff val="35000"/>
                  </a:schemeClr>
                </a:solidFill>
              </a:rPr>
              <a:t>सुवार्ता सांगण्यासाठी</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rgbClr val="ff0000"/>
                </a:solidFill>
              </a:rPr>
              <a:t>① </a:t>
            </a:r>
            <a:r xmlns:a="http://schemas.openxmlformats.org/drawingml/2006/main">
              <a:rPr lang="mr" altLang="ko-KR" sz="2800">
                <a:solidFill>
                  <a:srgbClr val="ff0000"/>
                </a:solidFill>
              </a:rPr>
              <a:t>ख्रिश्चनांना अटक करण्यासाठी.</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mr" altLang="ko-KR" sz="3600"/>
              <a:t>तो जमिनीवर पडला आणि त्याला एक आवाज ऐकू आला, "शौल, शौल, तू माझा छळ का करतोस?"</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r" altLang="ko-KR" sz="2800">
                <a:solidFill>
                  <a:schemeClr val="tx1">
                    <a:lumMod val="65000"/>
                    <a:lumOff val="35000"/>
                  </a:schemeClr>
                </a:solidFill>
              </a:rPr>
              <a:t>कायदे</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९:</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t>आजचा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mr" sz="3600"/>
              <a:t>येशू तिला म्हणाला, "मी पुनरुत्थान आणि जीवन आहे. जो माझ्यावर विश्वास ठेवतो तो मेला तरी जगेल;</a:t>
            </a:r>
            <a:endParaRPr xmlns:a="http://schemas.openxmlformats.org/drawingml/2006/main" altLang="ko-KR" lang="en-US" sz="3600"/>
          </a:p>
          <a:p>
            <a:pPr xmlns:a="http://schemas.openxmlformats.org/drawingml/2006/main" lvl="0">
              <a:defRPr/>
            </a:pPr>
            <a:r xmlns:a="http://schemas.openxmlformats.org/drawingml/2006/main">
              <a:rPr altLang="ko-KR" lang="mr" sz="3600"/>
              <a:t>आणि जो कोणी जगतो आणि माझ्यावर विश्वास ठेवतो तो कधीही मरणार नाही. तुमचा यावर विश्वास आहे का?"</a:t>
            </a:r>
            <a:endParaRPr xmlns:a="http://schemas.openxmlformats.org/drawingml/2006/main" altLang="ko-KR" lang="en-US" sz="3600"/>
          </a:p>
          <a:p>
            <a:pPr xmlns:a="http://schemas.openxmlformats.org/drawingml/2006/main" lvl="0">
              <a:defRPr/>
            </a:pPr>
            <a:r xmlns:a="http://schemas.openxmlformats.org/drawingml/2006/main">
              <a:rPr altLang="ko-KR" lang="mr"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r" sz="2800">
                <a:solidFill>
                  <a:schemeClr val="tx1">
                    <a:lumMod val="65000"/>
                    <a:lumOff val="35000"/>
                  </a:schemeClr>
                </a:solidFill>
              </a:rPr>
              <a:t>जॉन</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11:</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२५-२६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r" altLang="ko-KR" b="1">
                <a:solidFill>
                  <a:schemeClr val="tx1">
                    <a:lumMod val="50000"/>
                    <a:lumOff val="50000"/>
                  </a:schemeClr>
                </a:solidFill>
              </a:rPr>
              <a:t>क्र. 92 देवाचे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पॉलचा चांगला मित्र, बर्नबास.</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mr" altLang="ko-KR" sz="3600"/>
              <a:t>पण बर्णबाने त्याला घेऊन प्रेषितांकडे नेले. त्याने त्यांना सांगितले की शौलने त्याच्या प्रवासात प्रभूला कसे पाहिले आणि प्रभु त्याच्याशी बोलला आणि दमास्कसमध्ये त्याने येशूच्या नावाने कसा निर्भयपणे प्रचार केला.</a:t>
            </a:r>
            <a:r xmlns:a="http://schemas.openxmlformats.org/drawingml/2006/main">
              <a:rPr lang="mr"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r" altLang="ko-KR" sz="2800">
                <a:solidFill>
                  <a:schemeClr val="tx1">
                    <a:lumMod val="65000"/>
                    <a:lumOff val="35000"/>
                  </a:schemeClr>
                </a:solidFill>
              </a:rPr>
              <a:t>कायदे</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९:२७</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पौल येशूला भेटल्यानंतर त्याला येशूच्या शिष्यांना भेटायचे होते.</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पण येशूचे शिष्य पौलाला घाबरत होते. कारण त्यांना माहीत नव्हते की पौल येशूला भेटल्यानंतर तो येशूवर विश्वास ठेवणारा झाला.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बर्णबाने पौलाला मदत केली. "तो खरोखर येशूला भेटला आणि पूर्णपणे बदलला!"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"मी पौलाला दमास्कसमध्ये प्रचार करताना पाहिले आहे, जिथे तो ख्रिश्चनांना अटक करण्यासाठी गेला होता!" शिष्यांची पौलाशी सहज मैत्री झाली.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त्यानंतर, बर्णबा आणि पॉल चांगले मित्र बनले आणि एकत्र सुवार्ता सांगण्यासाठी जगभर प्रवास केले.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धडा</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mr" altLang="ko-KR" sz="3200">
                <a:solidFill>
                  <a:schemeClr val="tx1">
                    <a:lumMod val="65000"/>
                    <a:lumOff val="35000"/>
                  </a:schemeClr>
                </a:solidFill>
              </a:rPr>
              <a:t>चर्चचा छळ करणारा पॉल येशूला भेटला आणि तो एक नवीन माणूस झाला, पण लोकांनी त्याच्यावर विश्वास ठेवला नाही.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r" altLang="ko-KR" sz="3200">
                <a:solidFill>
                  <a:schemeClr val="tx1">
                    <a:lumMod val="65000"/>
                    <a:lumOff val="35000"/>
                  </a:schemeClr>
                </a:solidFill>
              </a:rPr>
              <a:t>पण देवाने बर्णबास तयार केले आणि त्याला बनवले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r" altLang="ko-KR" sz="3200">
                <a:solidFill>
                  <a:schemeClr val="tx1">
                    <a:lumMod val="65000"/>
                    <a:lumOff val="35000"/>
                  </a:schemeClr>
                </a:solidFill>
              </a:rPr>
              <a:t>पॉलसाठी एक चांगला सहकारी.</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r" altLang="ko-KR" sz="3200">
                <a:solidFill>
                  <a:schemeClr val="tx1">
                    <a:lumMod val="65000"/>
                    <a:lumOff val="35000"/>
                  </a:schemeClr>
                </a:solidFill>
              </a:rPr>
              <a:t>पॉल आणि बर्णबाप्रमाणे, आपण विश्वासाचे चांगले मित्र असले पाहिजे आणि एकमेकांना मदत केली पाहिजे.</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mr" altLang="ko-KR" sz="3200"/>
              <a:t>येशू कोण आहे?</a:t>
            </a:r>
            <a:r xmlns:a="http://schemas.openxmlformats.org/drawingml/2006/main">
              <a:rPr lang="m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r" altLang="ko-KR" sz="3600">
                <a:solidFill>
                  <a:srgbClr val="0070c0"/>
                </a:solidFill>
              </a:rPr>
              <a:t>येशु..</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mr" altLang="ko-KR" sz="3600">
                <a:solidFill>
                  <a:schemeClr val="tx1">
                    <a:lumMod val="65000"/>
                    <a:lumOff val="35000"/>
                  </a:schemeClr>
                </a:solidFill>
              </a:rPr>
              <a:t>येशू आपल्याला एक मित्र पाठवतो जो आपल्याला संकटात असताना मदत करू शकतो.</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प्रश्नमंजुषा</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संकटात असताना पौलाला कोणी मदत केली आणि मित्र बनले?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① </a:t>
            </a:r>
            <a:r xmlns:a="http://schemas.openxmlformats.org/drawingml/2006/main">
              <a:rPr lang="mr" altLang="ko-KR" sz="2800">
                <a:solidFill>
                  <a:schemeClr val="tx1">
                    <a:lumMod val="65000"/>
                    <a:lumOff val="35000"/>
                  </a:schemeClr>
                </a:solidFill>
              </a:rPr>
              <a:t>पीटर</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② </a:t>
            </a:r>
            <a:r xmlns:a="http://schemas.openxmlformats.org/drawingml/2006/main">
              <a:rPr lang="mr" altLang="ko-KR" sz="2800">
                <a:solidFill>
                  <a:schemeClr val="tx1">
                    <a:lumMod val="65000"/>
                    <a:lumOff val="35000"/>
                  </a:schemeClr>
                </a:solidFill>
              </a:rPr>
              <a:t>जॉन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③ </a:t>
            </a:r>
            <a:r xmlns:a="http://schemas.openxmlformats.org/drawingml/2006/main">
              <a:rPr lang="mr" altLang="ko-KR" sz="2800">
                <a:solidFill>
                  <a:schemeClr val="tx1">
                    <a:lumMod val="65000"/>
                    <a:lumOff val="35000"/>
                  </a:schemeClr>
                </a:solidFill>
              </a:rPr>
              <a:t>बर्नबास</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④ </a:t>
            </a:r>
            <a:r xmlns:a="http://schemas.openxmlformats.org/drawingml/2006/main">
              <a:rPr lang="mr" altLang="ko-KR" sz="2800">
                <a:solidFill>
                  <a:schemeClr val="tx1">
                    <a:lumMod val="65000"/>
                    <a:lumOff val="35000"/>
                  </a:schemeClr>
                </a:solidFill>
              </a:rPr>
              <a:t>फिलिप</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rgbClr val="ff0000"/>
                </a:solidFill>
              </a:rPr>
              <a:t>③ </a:t>
            </a:r>
            <a:r xmlns:a="http://schemas.openxmlformats.org/drawingml/2006/main">
              <a:rPr lang="mr" altLang="ko-KR" sz="2800">
                <a:solidFill>
                  <a:srgbClr val="ff0000"/>
                </a:solidFill>
              </a:rPr>
              <a:t>बर्नबास</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r" altLang="ko-KR" b="1">
                <a:solidFill>
                  <a:schemeClr val="tx1">
                    <a:lumMod val="50000"/>
                    <a:lumOff val="50000"/>
                  </a:schemeClr>
                </a:solidFill>
              </a:rPr>
              <a:t>क्र. 74 देवाचे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mr" altLang="ko-KR" sz="4400"/>
              <a:t>येशूचे रूपांतर</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mr" altLang="ko-KR" sz="3600"/>
              <a:t>पण बर्णबाने त्याला घेऊन प्रेषितांकडे नेले. त्याने त्यांना सांगितले की शौलने त्याच्या प्रवासात प्रभूला कसे पाहिले आणि प्रभु त्याच्याशी बोलला आणि दमास्कसमध्ये त्याने येशूच्या नावाने कसा निर्भयपणे प्रचार केला.</a:t>
            </a:r>
            <a:r xmlns:a="http://schemas.openxmlformats.org/drawingml/2006/main">
              <a:rPr lang="mr"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r" altLang="ko-KR" sz="2800">
                <a:solidFill>
                  <a:schemeClr val="tx1">
                    <a:lumMod val="65000"/>
                    <a:lumOff val="35000"/>
                  </a:schemeClr>
                </a:solidFill>
              </a:rPr>
              <a:t>कायदे</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९:२७</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r" altLang="ko-KR" b="1">
                <a:solidFill>
                  <a:schemeClr val="tx1">
                    <a:lumMod val="50000"/>
                    <a:lumOff val="50000"/>
                  </a:schemeClr>
                </a:solidFill>
              </a:rPr>
              <a:t>क्र. 93 देवाचे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डोरकस, जो पुन्हा जिवंत झाला आहे.</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mr" altLang="ko-KR" sz="3600"/>
              <a:t>पेत्राने त्या सर्वांना खोलीतून बाहेर पाठवले; मग त्याने गुडघे टेकून प्रार्थना केली. मृत महिलेकडे वळून तो म्हणाला, "तबिथा, उठ." तिने डोळे उघडले आणि पीटरला पाहून ती उठून बसली.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r" altLang="ko-KR" sz="2800">
                <a:solidFill>
                  <a:schemeClr val="tx1">
                    <a:lumMod val="65000"/>
                    <a:lumOff val="35000"/>
                  </a:schemeClr>
                </a:solidFill>
              </a:rPr>
              <a:t>कायदे</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९:</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डोरकस नावाचा एक शिष्य होता, जो नेहमी चांगले काम करत असे आणि गरिबांना मदत करत असे.</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त्याच सुमारास ती आजारी पडली आणि तिचा मृत्यू झाला. तिचे शेजारी खूप दुःखी झाले आणि त्यांनी पीटरला परत आणले.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जेव्हा पीटर आला तेव्हा तिच्या मदतीला आलेले प्रत्येकजण त्याला भेट म्हणून मिळालेले कपडे दाखवत रडत होता.</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पेत्राने त्या सर्वांना खोलीतून बाहेर पाठवले; मग तो गुडघ्यावर पडला आणि प्रार्थना केली.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“डोरकास, ऊठ!”, पीटर म्हणाला. तिने डोळे उघडले आणि पीटरला पाहून उठून बसली. हे पाहून सर्वांना आनंद झाला आणि त्या गावातील अनेकांनी येशूवर विश्वास ठेवला.</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धडा</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mr" altLang="ko-KR" sz="3200">
                <a:solidFill>
                  <a:schemeClr val="tx1">
                    <a:lumMod val="65000"/>
                    <a:lumOff val="35000"/>
                  </a:schemeClr>
                </a:solidFill>
              </a:rPr>
              <a:t>पेत्र हा येशूचा शिष्य होता आणि येशूने जे केले ते तो करू शकला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r" altLang="ko-KR" sz="3200">
                <a:solidFill>
                  <a:schemeClr val="tx1">
                    <a:lumMod val="65000"/>
                    <a:lumOff val="35000"/>
                  </a:schemeClr>
                </a:solidFill>
              </a:rPr>
              <a:t>जेव्हा तो या पृथ्वीवर होता.</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r" altLang="ko-KR" sz="3000">
                <a:solidFill>
                  <a:schemeClr val="tx1">
                    <a:lumMod val="65000"/>
                    <a:lumOff val="35000"/>
                  </a:schemeClr>
                </a:solidFill>
              </a:rPr>
              <a:t>येशूने आपल्या शिष्यांना सांगितले की तो जे करतो तेच ते करतील.</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mr" altLang="ko-KR" sz="3000">
                <a:solidFill>
                  <a:schemeClr val="tx1">
                    <a:lumMod val="65000"/>
                    <a:lumOff val="35000"/>
                  </a:schemeClr>
                </a:solidFill>
              </a:rPr>
              <a:t>आम्ही येशूचे शिष्य आहोत.</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mr" altLang="ko-KR" sz="3000">
                <a:solidFill>
                  <a:schemeClr val="tx1">
                    <a:lumMod val="65000"/>
                    <a:lumOff val="35000"/>
                  </a:schemeClr>
                </a:solidFill>
              </a:rPr>
              <a:t>येशूने या देशात काय केले हे आपण शिकले पाहिजे आणि लक्षात ठेवले पाहिजे आणि येशूप्रमाणेच गोष्टी केल्या पाहिजेत.</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mr" altLang="ko-KR" sz="3200"/>
              <a:t>येशू कोण आहे?</a:t>
            </a:r>
            <a:r xmlns:a="http://schemas.openxmlformats.org/drawingml/2006/main">
              <a:rPr lang="m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r" altLang="ko-KR" sz="3600">
                <a:solidFill>
                  <a:srgbClr val="0070c0"/>
                </a:solidFill>
              </a:rPr>
              <a:t>येशु..</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mr" altLang="ko-KR" sz="3600">
                <a:solidFill>
                  <a:schemeClr val="tx1">
                    <a:lumMod val="65000"/>
                    <a:lumOff val="35000"/>
                  </a:schemeClr>
                </a:solidFill>
              </a:rPr>
              <a:t>येशूने आपल्या शिष्यांना सुवार्ता सांगण्याची शक्ती दिली.</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mr" sz="3600"/>
              <a:t>तेथे त्यांच्यासमोर त्याचे रूपांतर झाले. त्याचा चेहरा सूर्यासारखा चमकला आणि त्याचे कपडे प्रकाशासारखे पांढरे झाले.</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r" sz="2800">
                <a:solidFill>
                  <a:schemeClr val="tx1">
                    <a:lumMod val="65000"/>
                    <a:lumOff val="35000"/>
                  </a:schemeClr>
                </a:solidFill>
              </a:rPr>
              <a:t>मॅथ्यू</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१७:</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प्रश्नमंजुषा</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जेव्हा पीटर डोरकसला आला तेव्हा लोक दुःखी झाले आणि त्यांनी त्याला काय दाखवले?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① </a:t>
            </a:r>
            <a:r xmlns:a="http://schemas.openxmlformats.org/drawingml/2006/main">
              <a:rPr lang="mr" altLang="ko-KR" sz="2800">
                <a:solidFill>
                  <a:schemeClr val="tx1">
                    <a:lumMod val="65000"/>
                    <a:lumOff val="35000"/>
                  </a:schemeClr>
                </a:solidFill>
              </a:rPr>
              <a:t>डोरकसने बनवलेले कपडे.</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② </a:t>
            </a:r>
            <a:r xmlns:a="http://schemas.openxmlformats.org/drawingml/2006/main">
              <a:rPr lang="mr" altLang="ko-KR" sz="2800">
                <a:solidFill>
                  <a:schemeClr val="tx1">
                    <a:lumMod val="65000"/>
                    <a:lumOff val="35000"/>
                  </a:schemeClr>
                </a:solidFill>
              </a:rPr>
              <a:t>जेवण जे डोरकसने केले होते.</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③ </a:t>
            </a:r>
            <a:r xmlns:a="http://schemas.openxmlformats.org/drawingml/2006/main">
              <a:rPr lang="mr" altLang="ko-KR" sz="2800">
                <a:solidFill>
                  <a:schemeClr val="tx1">
                    <a:lumMod val="65000"/>
                    <a:lumOff val="35000"/>
                  </a:schemeClr>
                </a:solidFill>
              </a:rPr>
              <a:t>डोरकासचा मुलगा</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④ </a:t>
            </a:r>
            <a:r xmlns:a="http://schemas.openxmlformats.org/drawingml/2006/main">
              <a:rPr lang="mr" altLang="ko-KR" sz="2800">
                <a:solidFill>
                  <a:schemeClr val="tx1">
                    <a:lumMod val="65000"/>
                    <a:lumOff val="35000"/>
                  </a:schemeClr>
                </a:solidFill>
              </a:rPr>
              <a:t>डोरकासचे पत्र.</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rgbClr val="ff0000"/>
                </a:solidFill>
              </a:rPr>
              <a:t>① </a:t>
            </a:r>
            <a:r xmlns:a="http://schemas.openxmlformats.org/drawingml/2006/main">
              <a:rPr lang="mr" altLang="ko-KR" sz="2800">
                <a:solidFill>
                  <a:srgbClr val="ff0000"/>
                </a:solidFill>
              </a:rPr>
              <a:t>डोरकसने बनवलेले कपडे.</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mr" altLang="ko-KR" sz="3600"/>
              <a:t>पेत्राने त्या सर्वांना खोलीतून बाहेर पाठवले; मग त्याने गुडघे टेकून प्रार्थना केली. मृत महिलेकडे वळून तो म्हणाला, "तबिथा, उठ." तिने डोळे उघडले आणि पीटरला पाहून ती उठून बसली.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r" altLang="ko-KR" sz="2800">
                <a:solidFill>
                  <a:schemeClr val="tx1">
                    <a:lumMod val="65000"/>
                    <a:lumOff val="35000"/>
                  </a:schemeClr>
                </a:solidFill>
              </a:rPr>
              <a:t>कायदे</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९:</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r" altLang="ko-KR" b="1">
                <a:solidFill>
                  <a:schemeClr val="tx1">
                    <a:lumMod val="50000"/>
                    <a:lumOff val="50000"/>
                  </a:schemeClr>
                </a:solidFill>
              </a:rPr>
              <a:t>क्र. 94 देवाचे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कॉर्नेलियस, एक विदेशी जतन</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mr" altLang="ko-KR" sz="3600"/>
              <a:t>जे सुंता झालेले विश्वासणारे पेत्रासोबत आले होते ते आश्चर्यचकित झाले की पवित्र आत्म्याची देणगी विदेशी लोकांवरही ओतली गेली आहे.</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r" altLang="ko-KR" sz="2800">
                <a:solidFill>
                  <a:schemeClr val="tx1">
                    <a:lumMod val="65000"/>
                    <a:lumOff val="35000"/>
                  </a:schemeClr>
                </a:solidFill>
              </a:rPr>
              <a:t>कृत्ये १०:</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४५</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mr" altLang="ko-KR" sz="2500">
                <a:solidFill>
                  <a:schemeClr val="tx1">
                    <a:lumMod val="65000"/>
                    <a:lumOff val="35000"/>
                  </a:schemeClr>
                </a:solidFill>
              </a:rPr>
              <a:t>सीझरिया येथे कॉर्नेलियस नावाचा एक माणूस होता, जो इटालियन रेजिमेंट म्हणून ओळखला जाणारा शताधिपती होता.</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mr" altLang="ko-KR" sz="2500">
                <a:solidFill>
                  <a:schemeClr val="tx1">
                    <a:lumMod val="65000"/>
                    <a:lumOff val="35000"/>
                  </a:schemeClr>
                </a:solidFill>
              </a:rPr>
              <a:t>तो व त्याचे सर्व कुटुंब श्रद्धाळू व ईश्वरभीरु होते; त्याने गरजूंना उदारतेने दिले आणि नियमितपणे देवाला प्रार्थना केली.</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एके दिवशी, कॉर्नेलियसने प्रार्थना करत असताना देवाचा आवाज ऐकला. "पीटर नावाचा माणूस म्हणून माणसांना पाठवा."</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mr" altLang="ko-KR" sz="2400">
                <a:solidFill>
                  <a:schemeClr val="tx1">
                    <a:lumMod val="65000"/>
                    <a:lumOff val="35000"/>
                  </a:schemeClr>
                </a:solidFill>
              </a:rPr>
              <a:t>त्या वेळी पेत्रालाही प्रार्थनेत दृष्टान्त दिसला. देवाने त्याला स्वर्गातील प्राणी दिले जे यहुदी खाऊ शकत नव्हते आणि त्याला खाण्याची आज्ञा दिली.</a:t>
            </a:r>
            <a:r xmlns:a="http://schemas.openxmlformats.org/drawingml/2006/main">
              <a:rPr lang="mr" altLang="en-US" sz="2400">
                <a:solidFill>
                  <a:schemeClr val="tx1">
                    <a:lumMod val="65000"/>
                    <a:lumOff val="35000"/>
                  </a:schemeClr>
                </a:solidFill>
              </a:rPr>
              <a:t> </a:t>
            </a:r>
            <a:r xmlns:a="http://schemas.openxmlformats.org/drawingml/2006/main">
              <a:rPr lang="mr" altLang="ko-KR" sz="2400">
                <a:solidFill>
                  <a:schemeClr val="tx1">
                    <a:lumMod val="65000"/>
                    <a:lumOff val="35000"/>
                  </a:schemeClr>
                </a:solidFill>
              </a:rPr>
              <a:t>"देवाने शुद्ध केलेल्या कोणत्याही गोष्टीला अशुद्ध म्हणू नका."</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शेवटी, पेत्र कर्नेलियसने पाठवलेल्या माणसांच्या मागे गेला आणि कर्नेलियसच्या घरी गेला.</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mr" altLang="ko-KR" sz="2400">
                <a:solidFill>
                  <a:schemeClr val="tx1">
                    <a:lumMod val="65000"/>
                    <a:lumOff val="35000"/>
                  </a:schemeClr>
                </a:solidFill>
              </a:rPr>
              <a:t>पेत्राने त्यांना कर्नेलियस आणि त्याच्या कुटुंबाला येशू आणि सुवार्ता सांगितली. मग पवित्र आत्मा त्यांच्यावर उतरला. हे बघून त्याच्या लक्षात आले; "येशूवर विश्वास ठेवल्यास परराष्ट्रीयांचेही तारण होऊ शकते!"</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धडा</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mr" altLang="ko-KR" sz="3400">
                <a:solidFill>
                  <a:schemeClr val="tx1">
                    <a:lumMod val="65000"/>
                    <a:lumOff val="35000"/>
                  </a:schemeClr>
                </a:solidFill>
              </a:rPr>
              <a:t>पेत्राला वाटले की केवळ यहूदीच येशूवर विश्वास ठेवू शकतात आणि त्यांचे तारण होऊ शकते.</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mr" altLang="ko-KR" sz="3400">
                <a:solidFill>
                  <a:schemeClr val="tx1">
                    <a:lumMod val="65000"/>
                    <a:lumOff val="35000"/>
                  </a:schemeClr>
                </a:solidFill>
              </a:rPr>
              <a:t>परंतु देवाच्या सुवार्तेमध्ये जगातील सर्व लोकांमध्ये कोणताही भेदभाव नाही.</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mr" altLang="ko-KR" sz="3400">
                <a:solidFill>
                  <a:schemeClr val="tx1">
                    <a:lumMod val="65000"/>
                    <a:lumOff val="35000"/>
                  </a:schemeClr>
                </a:solidFill>
              </a:rPr>
              <a:t>आपल्याला जगातील प्रत्येकाला सुवार्ता सांगायची आहे जेणेकरून त्यांचे तारण होईल.</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येशूने पेत्र, याकोब आणि योहान यांना सोबत घेतले आणि त्यांना एका उंच डोंगरावर नेले.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mr" altLang="ko-KR" sz="3200"/>
              <a:t>येशू कोण आहे?</a:t>
            </a:r>
            <a:r xmlns:a="http://schemas.openxmlformats.org/drawingml/2006/main">
              <a:rPr lang="m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r" altLang="ko-KR" sz="3600">
                <a:solidFill>
                  <a:srgbClr val="0070c0"/>
                </a:solidFill>
              </a:rPr>
              <a:t>येशु..</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mr" altLang="ko-KR" sz="3600">
                <a:solidFill>
                  <a:schemeClr val="tx1">
                    <a:lumMod val="65000"/>
                    <a:lumOff val="35000"/>
                  </a:schemeClr>
                </a:solidFill>
              </a:rPr>
              <a:t>येशू प्रत्येकाला तारण देतो जो त्याच्यावर विश्वास ठेवतो, राष्ट्रीयत्व किंवा दर्जाची पर्वा न करता.</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solidFill>
                  <a:srgbClr val="ff0000"/>
                </a:solidFill>
              </a:rPr>
              <a:t>आजची प्रश्नमंजुषा</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प्रार्थना करताना पेत्राला कोणता दृष्टान्त दिसला?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① </a:t>
            </a:r>
            <a:r xmlns:a="http://schemas.openxmlformats.org/drawingml/2006/main">
              <a:rPr lang="mr" altLang="ko-KR" sz="2800">
                <a:solidFill>
                  <a:schemeClr val="tx1">
                    <a:lumMod val="65000"/>
                    <a:lumOff val="35000"/>
                  </a:schemeClr>
                </a:solidFill>
              </a:rPr>
              <a:t>येशू स्वर्गातून उतरतो.</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② </a:t>
            </a:r>
            <a:r xmlns:a="http://schemas.openxmlformats.org/drawingml/2006/main">
              <a:rPr lang="mr" altLang="ko-KR" sz="2800">
                <a:solidFill>
                  <a:schemeClr val="tx1">
                    <a:lumMod val="65000"/>
                    <a:lumOff val="35000"/>
                  </a:schemeClr>
                </a:solidFill>
              </a:rPr>
              <a:t>बायबल स्वर्गातून खाली येत आहे.</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③ </a:t>
            </a:r>
            <a:r xmlns:a="http://schemas.openxmlformats.org/drawingml/2006/main">
              <a:rPr lang="mr" altLang="ko-KR" sz="2800">
                <a:solidFill>
                  <a:schemeClr val="tx1">
                    <a:lumMod val="65000"/>
                    <a:lumOff val="35000"/>
                  </a:schemeClr>
                </a:solidFill>
              </a:rPr>
              <a:t>स्वर्गातून खाली येणारे देवदूत.</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④ </a:t>
            </a:r>
            <a:r xmlns:a="http://schemas.openxmlformats.org/drawingml/2006/main">
              <a:rPr lang="mr" altLang="ko-KR" sz="2800">
                <a:solidFill>
                  <a:schemeClr val="tx1">
                    <a:lumMod val="65000"/>
                    <a:lumOff val="35000"/>
                  </a:schemeClr>
                </a:solidFill>
              </a:rPr>
              <a:t>ज्यू खाऊ शकत नाहीत असे प्राणी स्वर्गातून खाली आले.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rgbClr val="ff0000"/>
                </a:solidFill>
              </a:rPr>
              <a:t>④ </a:t>
            </a:r>
            <a:r xmlns:a="http://schemas.openxmlformats.org/drawingml/2006/main">
              <a:rPr lang="mr" altLang="ko-KR" sz="2800">
                <a:solidFill>
                  <a:srgbClr val="ff0000"/>
                </a:solidFill>
              </a:rPr>
              <a:t>ज्यू खाऊ शकत नाहीत असे प्राणी स्वर्गातून खाली आले.</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mr" altLang="ko-KR" sz="3600"/>
              <a:t>जे सुंता झालेले विश्वासणारे पेत्रासोबत आले होते ते आश्चर्यचकित झाले की पवित्र आत्म्याची देणगी विदेशी लोकांवरही ओतली गेली आहे.</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r" altLang="ko-KR" sz="2800">
                <a:solidFill>
                  <a:schemeClr val="tx1">
                    <a:lumMod val="65000"/>
                    <a:lumOff val="35000"/>
                  </a:schemeClr>
                </a:solidFill>
              </a:rPr>
              <a:t>कृत्ये १०:</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४५</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r" altLang="ko-KR" b="1">
                <a:solidFill>
                  <a:schemeClr val="tx1">
                    <a:lumMod val="50000"/>
                    <a:lumOff val="50000"/>
                  </a:schemeClr>
                </a:solidFill>
              </a:rPr>
              <a:t>क्र. 95 देवाचे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भजन गाणे</a:t>
            </a:r>
            <a:endParaRPr xmlns:a="http://schemas.openxmlformats.org/drawingml/2006/main" lang="en-US" altLang="ko-KR" sz="4000"/>
          </a:p>
          <a:p>
            <a:pPr xmlns:a="http://schemas.openxmlformats.org/drawingml/2006/main" algn="ctr">
              <a:defRPr/>
            </a:pPr>
            <a:r xmlns:a="http://schemas.openxmlformats.org/drawingml/2006/main">
              <a:rPr lang="mr" altLang="ko-KR" sz="4000"/>
              <a:t>अगदी तुरुंगात</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mr" altLang="ko-KR" sz="3600"/>
              <a:t>मध्यरात्रीच्या सुमारास पॉल आणि सीला प्रार्थना करत होते आणि देवाची स्तुती करत होते आणि इतर कैदी त्यांचे ऐकत होते.</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r" altLang="ko-KR" sz="2800">
                <a:solidFill>
                  <a:schemeClr val="tx1">
                    <a:lumMod val="65000"/>
                    <a:lumOff val="35000"/>
                  </a:schemeClr>
                </a:solidFill>
              </a:rPr>
              <a:t>कायदे</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१६:</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२५</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पॉल आणि सीला यांनी फिलिप्पमध्ये सुवार्ता सांगण्यासाठी सर्वतोपरी प्रयत्न केले. पण ज्या लोकांनी त्याचा द्वेष केला त्यांनी पौल आणि सीलाला मारहाण केली आणि तुरुंगात टाकले.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पॉल आणि सीला यांनी तुरुंगातही प्रार्थना केली आणि देवाची स्तुती केली. तुरुंगातील सर्वांनी हे ऐकले.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मग अचानक एवढा मोठा भूकंप झाला की तुरुंगाचे सर्व दरवाजे उघडले. जेलरला खूप काळजी वाटली कारण त्याला वाटले की कैदी पळून गेले आहेत.</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पौल ओरडला, “काळजी करू नका! आम्ही सगळे इथे आहोत!” "सर, मला वाचवण्यासाठी काय करावे लागेल?" जेलरने विचारले.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"प्रभू येशूवर विश्वास ठेवा. मग तुमचा आणि तुमच्या कुटुंबाचा उद्धार होईल!" रात्रीच्या त्या वेळी जेलरने त्यांना घेऊन त्यांच्या जखमा धुतल्या; मग लगेच त्याचा आणि त्याच्या कुटुंबाचा बाप्तिस्मा झाला.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तेथे त्यांच्यासमोर त्याचे रूपांतर झाले. त्याचा चेहरा सूर्यासारखा चमकला आणि त्याचे कपडे प्रकाशासारखे पांढरे झाले.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धडा</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mr" altLang="ko-KR" sz="2900">
                <a:solidFill>
                  <a:schemeClr val="tx1">
                    <a:lumMod val="65000"/>
                    <a:lumOff val="35000"/>
                  </a:schemeClr>
                </a:solidFill>
              </a:rPr>
              <a:t>पॉल आणि सीला निराश झाले नाहीत आणि त्यांनी प्रार्थना आणि स्तुती केली,</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mr" altLang="ko-KR" sz="2900">
                <a:solidFill>
                  <a:schemeClr val="tx1">
                    <a:lumMod val="65000"/>
                    <a:lumOff val="35000"/>
                  </a:schemeClr>
                </a:solidFill>
              </a:rPr>
              <a:t>जरी त्यांना मारले गेले.</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mr" altLang="ko-KR" sz="2900">
                <a:solidFill>
                  <a:schemeClr val="tx1">
                    <a:lumMod val="65000"/>
                    <a:lumOff val="35000"/>
                  </a:schemeClr>
                </a:solidFill>
              </a:rPr>
              <a:t>मग देवाने तुरुंगाचे दार उघडले आणि त्यांना सुवार्ता सांगण्याची संधी दिली</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mr" altLang="ko-KR" sz="2900">
                <a:solidFill>
                  <a:schemeClr val="tx1">
                    <a:lumMod val="65000"/>
                    <a:lumOff val="35000"/>
                  </a:schemeClr>
                </a:solidFill>
              </a:rPr>
              <a:t>जेलर आणि त्याच्या कुटुंबाला.</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mr" altLang="ko-KR" sz="2900">
                <a:solidFill>
                  <a:schemeClr val="tx1">
                    <a:lumMod val="65000"/>
                    <a:lumOff val="35000"/>
                  </a:schemeClr>
                </a:solidFill>
              </a:rPr>
              <a:t>असेही काही वेळा असतात जेव्हा आपण संकटात असतो.</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mr" altLang="ko-KR" sz="2900">
                <a:solidFill>
                  <a:schemeClr val="tx1">
                    <a:lumMod val="65000"/>
                    <a:lumOff val="35000"/>
                  </a:schemeClr>
                </a:solidFill>
              </a:rPr>
              <a:t>आणि जर तुम्ही स्वतःला निराश करू नका आणि प्रार्थना आणि स्तुतीकडे पुढे जाल तर देव तुम्हाला वाचवेल</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mr" altLang="ko-KR" sz="2900">
                <a:solidFill>
                  <a:schemeClr val="tx1">
                    <a:lumMod val="65000"/>
                    <a:lumOff val="35000"/>
                  </a:schemeClr>
                </a:solidFill>
              </a:rPr>
              <a:t>आश्चर्यकारक मार्गाने.</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mr" altLang="ko-KR" sz="3200"/>
              <a:t>येशू कोण आहे?</a:t>
            </a:r>
            <a:r xmlns:a="http://schemas.openxmlformats.org/drawingml/2006/main">
              <a:rPr lang="m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r" altLang="ko-KR" sz="3600">
                <a:solidFill>
                  <a:srgbClr val="0070c0"/>
                </a:solidFill>
              </a:rPr>
              <a:t>येशु..</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mr" altLang="ko-KR" sz="3600">
                <a:solidFill>
                  <a:schemeClr val="tx1">
                    <a:lumMod val="65000"/>
                    <a:lumOff val="35000"/>
                  </a:schemeClr>
                </a:solidFill>
              </a:rPr>
              <a:t>येशू मला सर्व अडचणी आणि संकटांवर मात करण्याची शक्ती देतो.</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प्रश्नमंजुषा</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पौल आणि सीला यांनी तुरुंगात काय केले??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① </a:t>
            </a:r>
            <a:r xmlns:a="http://schemas.openxmlformats.org/drawingml/2006/main">
              <a:rPr lang="mr" altLang="ko-KR" sz="2800">
                <a:solidFill>
                  <a:schemeClr val="tx1">
                    <a:lumMod val="65000"/>
                    <a:lumOff val="35000"/>
                  </a:schemeClr>
                </a:solidFill>
              </a:rPr>
              <a:t>ते रडत होते.</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② </a:t>
            </a:r>
            <a:r xmlns:a="http://schemas.openxmlformats.org/drawingml/2006/main">
              <a:rPr lang="mr" altLang="ko-KR" sz="2800">
                <a:solidFill>
                  <a:schemeClr val="tx1">
                    <a:lumMod val="65000"/>
                    <a:lumOff val="35000"/>
                  </a:schemeClr>
                </a:solidFill>
              </a:rPr>
              <a:t>त्यांनी आपल्या जीवाची भीक मागितली.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③ </a:t>
            </a:r>
            <a:r xmlns:a="http://schemas.openxmlformats.org/drawingml/2006/main">
              <a:rPr lang="mr" altLang="ko-KR" sz="2800">
                <a:solidFill>
                  <a:schemeClr val="tx1">
                    <a:lumMod val="65000"/>
                    <a:lumOff val="35000"/>
                  </a:schemeClr>
                </a:solidFill>
              </a:rPr>
              <a:t>ते निराश झाले.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④ </a:t>
            </a:r>
            <a:r xmlns:a="http://schemas.openxmlformats.org/drawingml/2006/main">
              <a:rPr lang="mr" altLang="ko-KR" sz="2800">
                <a:solidFill>
                  <a:schemeClr val="tx1">
                    <a:lumMod val="65000"/>
                    <a:lumOff val="35000"/>
                  </a:schemeClr>
                </a:solidFill>
              </a:rPr>
              <a:t>त्यांनी प्रार्थना केली आणि भजन गायले.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rgbClr val="ff0000"/>
                </a:solidFill>
              </a:rPr>
              <a:t>④ </a:t>
            </a:r>
            <a:r xmlns:a="http://schemas.openxmlformats.org/drawingml/2006/main">
              <a:rPr lang="mr" altLang="ko-KR" sz="2800">
                <a:solidFill>
                  <a:srgbClr val="ff0000"/>
                </a:solidFill>
              </a:rPr>
              <a:t>त्यांनी प्रार्थना केली आणि भजन गायले.</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mr" altLang="ko-KR" sz="3600"/>
              <a:t>मध्यरात्रीच्या सुमारास पॉल आणि सीला प्रार्थना करत होते आणि देवाची स्तुती करत होते आणि इतर कैदी त्यांचे ऐकत होते.</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r" altLang="ko-KR" sz="2800">
                <a:solidFill>
                  <a:schemeClr val="tx1">
                    <a:lumMod val="65000"/>
                    <a:lumOff val="35000"/>
                  </a:schemeClr>
                </a:solidFill>
              </a:rPr>
              <a:t>कायदे</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१६:</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२५</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r" altLang="ko-KR" b="1">
                <a:solidFill>
                  <a:schemeClr val="tx1">
                    <a:lumMod val="50000"/>
                    <a:lumOff val="50000"/>
                  </a:schemeClr>
                </a:solidFill>
              </a:rPr>
              <a:t>क्र. 96 देवाचे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पॉलने राजाला सुवार्ता सांगितली</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mr" altLang="ko-KR" sz="3600"/>
              <a:t>पॉलने उत्तर दिले, "थोडा वेळ किंवा लांब - मी देवाला प्रार्थना करतो की या साखळ्यांशिवाय फक्त तूच नाही तर जे आज माझे ऐकत आहेत ते सर्व मी जे आहे ते व्हावे."</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r" altLang="ko-KR" sz="2800">
                <a:solidFill>
                  <a:schemeClr val="tx1">
                    <a:lumMod val="65000"/>
                    <a:lumOff val="35000"/>
                  </a:schemeClr>
                </a:solidFill>
              </a:rPr>
              <a:t>कायदे</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२६:</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पॉलने सुवार्ता सांगितली आणि अखेरीस तो जेरुसलेममध्ये कैदी झाला. राजा अग्रिप्पाने कैदी पॉलच्या पापांबद्दल विचारले.</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"तुला स्वतःसाठी बोलण्याची परवानगी आहे!" अग्रिप्पाने पौलाला बचाव सुरू करण्यासाठी वेळ दिला.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पौलाने सुवार्ता सांगण्याच्या संधीचा उपयोग केला. "हे राजा, मला आशा आहे की या साखळ्यांशिवाय तुम्ही माझ्यासारखे व्हाल!"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राजाला पॉलमध्ये कोणतेही पाप आढळले नाही. पौलाला रोमला जाऊन सम्राटाला सुवार्ता सांगायची होती.</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तेवढ्यात मोशे आणि एलीया त्यांच्यासमोर येशूबरोबर बोलत होते.</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अखेरीस, पॉलने रोमन सम्राटाकडे दाद मागितली. एक कैदी म्हणून, पॉल रोमच्या सम्राटाकडे जाण्यासाठी बोटीवर बसला.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धडा</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mr" altLang="ko-KR" sz="3200">
                <a:solidFill>
                  <a:schemeClr val="tx1">
                    <a:lumMod val="65000"/>
                    <a:lumOff val="35000"/>
                  </a:schemeClr>
                </a:solidFill>
              </a:rPr>
              <a:t>पॉल एक कैदी होता, परंतु त्याने अभिमानाने सुवार्ता सांगितली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r" altLang="ko-KR" sz="3200">
                <a:solidFill>
                  <a:schemeClr val="tx1">
                    <a:lumMod val="65000"/>
                    <a:lumOff val="35000"/>
                  </a:schemeClr>
                </a:solidFill>
              </a:rPr>
              <a:t>त्याच्या स्वतःच्या चाचणीच्या राजासमोर.</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r" altLang="ko-KR" sz="3200">
                <a:solidFill>
                  <a:schemeClr val="tx1">
                    <a:lumMod val="65000"/>
                    <a:lumOff val="35000"/>
                  </a:schemeClr>
                </a:solidFill>
              </a:rPr>
              <a:t>कारण त्याला सुवार्तेची लाज वाटली नाही आणि तो एक अभिमानास्पद सत्य मानत असे.</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r" altLang="ko-KR" sz="3200">
                <a:solidFill>
                  <a:schemeClr val="tx1">
                    <a:lumMod val="65000"/>
                    <a:lumOff val="35000"/>
                  </a:schemeClr>
                </a:solidFill>
              </a:rPr>
              <a:t>आपण ज्यांना भेटतो त्या येशूच्या शुभवर्तमानाचा प्रचार आत्मविश्वासाने आणि धैर्याने करण्यास सक्षम असणे आवश्यक आहे.</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mr" altLang="ko-KR" sz="3200"/>
              <a:t>येशू कोण आहे?</a:t>
            </a:r>
            <a:r xmlns:a="http://schemas.openxmlformats.org/drawingml/2006/main">
              <a:rPr lang="m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r" altLang="ko-KR" sz="3600">
                <a:solidFill>
                  <a:srgbClr val="0070c0"/>
                </a:solidFill>
              </a:rPr>
              <a:t>येशु..</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mr" altLang="ko-KR" sz="3600">
                <a:solidFill>
                  <a:schemeClr val="tx1">
                    <a:lumMod val="65000"/>
                    <a:lumOff val="35000"/>
                  </a:schemeClr>
                </a:solidFill>
              </a:rPr>
              <a:t>येशू जगातील सर्वोच्च मनुष्यापेक्षा खूप वरचा आहे.</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प्रश्नमंजुषा</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पौलाच्या खटल्यातील राजाने त्याला बोलण्याची संधी दिली तेव्हा त्याने काय केले?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① </a:t>
            </a:r>
            <a:r xmlns:a="http://schemas.openxmlformats.org/drawingml/2006/main">
              <a:rPr lang="mr" altLang="ko-KR" sz="2800">
                <a:solidFill>
                  <a:schemeClr val="tx1">
                    <a:lumMod val="65000"/>
                    <a:lumOff val="35000"/>
                  </a:schemeClr>
                </a:solidFill>
              </a:rPr>
              <a:t>त्याने येशूच्या शुभवर्तमानाचा प्रचार केला.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② </a:t>
            </a:r>
            <a:r xmlns:a="http://schemas.openxmlformats.org/drawingml/2006/main">
              <a:rPr lang="mr" altLang="ko-KR" sz="2800">
                <a:solidFill>
                  <a:schemeClr val="tx1">
                    <a:lumMod val="65000"/>
                    <a:lumOff val="35000"/>
                  </a:schemeClr>
                </a:solidFill>
              </a:rPr>
              <a:t>त्याने एका वाईट व्यक्तीवर आरोप लावला.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③ </a:t>
            </a:r>
            <a:r xmlns:a="http://schemas.openxmlformats.org/drawingml/2006/main">
              <a:rPr lang="mr" altLang="ko-KR" sz="2800">
                <a:solidFill>
                  <a:schemeClr val="tx1">
                    <a:lumMod val="65000"/>
                    <a:lumOff val="35000"/>
                  </a:schemeClr>
                </a:solidFill>
              </a:rPr>
              <a:t>त्याने त्याच्या सुटकेसाठी विचारले.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④ </a:t>
            </a:r>
            <a:r xmlns:a="http://schemas.openxmlformats.org/drawingml/2006/main">
              <a:rPr lang="mr" altLang="ko-KR" sz="2800">
                <a:solidFill>
                  <a:schemeClr val="tx1">
                    <a:lumMod val="65000"/>
                    <a:lumOff val="35000"/>
                  </a:schemeClr>
                </a:solidFill>
              </a:rPr>
              <a:t>त्याने प्रार्थना केली आणि भजन गायले.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rgbClr val="ff0000"/>
                </a:solidFill>
              </a:rPr>
              <a:t>① </a:t>
            </a:r>
            <a:r xmlns:a="http://schemas.openxmlformats.org/drawingml/2006/main">
              <a:rPr lang="mr" altLang="ko-KR" sz="2800">
                <a:solidFill>
                  <a:srgbClr val="ff0000"/>
                </a:solidFill>
              </a:rPr>
              <a:t>त्याने येशूच्या शुभवर्तमानाचा प्रचार केला.</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mr" altLang="ko-KR" sz="3600"/>
              <a:t>पॉलने उत्तर दिले, "थोडा वेळ किंवा लांब - मी देवाला प्रार्थना करतो की या साखळ्यांशिवाय फक्त तूच नाही तर जे आज माझे ऐकत आहेत ते सर्व मी जे आहे ते व्हावे."</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r" altLang="ko-KR" sz="2800">
                <a:solidFill>
                  <a:schemeClr val="tx1">
                    <a:lumMod val="65000"/>
                    <a:lumOff val="35000"/>
                  </a:schemeClr>
                </a:solidFill>
              </a:rPr>
              <a:t>कायदे</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२६:</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r" altLang="ko-KR" b="1">
                <a:solidFill>
                  <a:schemeClr val="tx1">
                    <a:lumMod val="50000"/>
                    <a:lumOff val="50000"/>
                  </a:schemeClr>
                </a:solidFill>
              </a:rPr>
              <a:t>क्र. 97 देवाचे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जहाज बुडत आहे!</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mr" altLang="ko-KR" sz="3600"/>
              <a:t>आणि म्हणाला, 'पौला, भिऊ नकोस. तुम्ही सीझरसमोर खटला उभा केला पाहिजे; आणि देवाने कृपेने तुझ्याबरोबर प्रवास करणाऱ्या सर्वांचे जीवन तुला दिले आहे.'</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r" altLang="ko-KR" sz="2800">
                <a:solidFill>
                  <a:schemeClr val="tx1">
                    <a:lumMod val="65000"/>
                    <a:lumOff val="35000"/>
                  </a:schemeClr>
                </a:solidFill>
              </a:rPr>
              <a:t>कायदे</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२७:</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२४</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पौलाला इतर कैद्यांसह जहाजाने रोमला नेण्यात आले.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मात्र, वादळामुळे जहाज बुडण्याचा धोका होता. भीतीने सगळे थरथर कापले.</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पौलाने देवाला प्रार्थना केली आणि लोकांना सांगितले. "भिऊ नकोस. देव म्हणाला कोणी मरणार नाही."</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ढगातून आवाज आला, “हा माझा पुत्र आहे, ज्याच्यावर मी प्रेम करतो. त्याच्याबरोबर मी आनंदी आहे. त्याचे ऐका!”</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जहाज बुडाले, पण पॉलने सांगितल्याप्रमाणे, सर्व लोक एकाही मृत्यूशिवाय बेटावर उतरू शकत होते.</a:t>
            </a:r>
            <a:r xmlns:a="http://schemas.openxmlformats.org/drawingml/2006/main">
              <a:rPr lang="mr"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पौलाने बेटावर येशूचा प्रचार केला आणि देवाला गौरव दिला.</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धडा</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mr" altLang="ko-KR" sz="3200">
                <a:solidFill>
                  <a:schemeClr val="tx1">
                    <a:lumMod val="65000"/>
                    <a:lumOff val="35000"/>
                  </a:schemeClr>
                </a:solidFill>
              </a:rPr>
              <a:t>जेव्हा जहाज बुडणार होते तेव्हा संकटाच्या वेळीही पॉलने प्रार्थना केली, इतरांना प्रोत्साहन दिले.</a:t>
            </a:r>
            <a:r xmlns:a="http://schemas.openxmlformats.org/drawingml/2006/main">
              <a:rPr lang="mr" altLang="en-US" sz="3200">
                <a:solidFill>
                  <a:schemeClr val="tx1">
                    <a:lumMod val="65000"/>
                    <a:lumOff val="35000"/>
                  </a:schemeClr>
                </a:solidFill>
              </a:rPr>
              <a:t> </a:t>
            </a:r>
            <a:r xmlns:a="http://schemas.openxmlformats.org/drawingml/2006/main">
              <a:rPr lang="mr" altLang="ko-KR" sz="3200">
                <a:solidFill>
                  <a:schemeClr val="tx1">
                    <a:lumMod val="65000"/>
                    <a:lumOff val="35000"/>
                  </a:schemeClr>
                </a:solidFill>
              </a:rPr>
              <a:t>शेवटी, ते सर्व वाचले,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r" altLang="ko-KR" sz="3200">
                <a:solidFill>
                  <a:schemeClr val="tx1">
                    <a:lumMod val="65000"/>
                    <a:lumOff val="35000"/>
                  </a:schemeClr>
                </a:solidFill>
              </a:rPr>
              <a:t>पॉल म्हटल्याप्रमाणे.</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r" altLang="ko-KR" sz="3200">
                <a:solidFill>
                  <a:schemeClr val="tx1">
                    <a:lumMod val="65000"/>
                    <a:lumOff val="35000"/>
                  </a:schemeClr>
                </a:solidFill>
              </a:rPr>
              <a:t>प्रार्थनेद्वारे देवाची इच्छा जगापर्यंत पोहोचवण्याची आणि देवाच्या तारणाची सुवार्ता सांगण्यासाठी देवाचे लोक जबाबदार आहेत.</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mr" altLang="ko-KR" sz="3200"/>
              <a:t>येशू कोण आहे?</a:t>
            </a:r>
            <a:r xmlns:a="http://schemas.openxmlformats.org/drawingml/2006/main">
              <a:rPr lang="m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r" altLang="ko-KR" sz="3600">
                <a:solidFill>
                  <a:srgbClr val="0070c0"/>
                </a:solidFill>
              </a:rPr>
              <a:t>येशू आहे..</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mr" altLang="ko-KR" sz="3600">
                <a:solidFill>
                  <a:schemeClr val="tx1">
                    <a:lumMod val="65000"/>
                    <a:lumOff val="35000"/>
                  </a:schemeClr>
                </a:solidFill>
              </a:rPr>
              <a:t>येशू जगातील सर्व जीवनाचा मालक आहे. त्याच्या परवानगीशिवाय काहीही मरत नाही.</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प्रश्नमंजुषा</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जहाज वादळाचा सामना करत असताना पौलाने काय केले?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① </a:t>
            </a:r>
            <a:r xmlns:a="http://schemas.openxmlformats.org/drawingml/2006/main">
              <a:rPr lang="mr" altLang="ko-KR" sz="2800">
                <a:solidFill>
                  <a:schemeClr val="tx1">
                    <a:lumMod val="65000"/>
                    <a:lumOff val="35000"/>
                  </a:schemeClr>
                </a:solidFill>
              </a:rPr>
              <a:t>तो ओरडला.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② </a:t>
            </a:r>
            <a:r xmlns:a="http://schemas.openxmlformats.org/drawingml/2006/main">
              <a:rPr lang="mr" altLang="ko-KR" sz="2800">
                <a:solidFill>
                  <a:schemeClr val="tx1">
                    <a:lumMod val="65000"/>
                    <a:lumOff val="35000"/>
                  </a:schemeClr>
                </a:solidFill>
              </a:rPr>
              <a:t>त्याने समुद्रात उडी मारली.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③ </a:t>
            </a:r>
            <a:r xmlns:a="http://schemas.openxmlformats.org/drawingml/2006/main">
              <a:rPr lang="mr" altLang="ko-KR" sz="2800">
                <a:solidFill>
                  <a:schemeClr val="tx1">
                    <a:lumMod val="65000"/>
                    <a:lumOff val="35000"/>
                  </a:schemeClr>
                </a:solidFill>
              </a:rPr>
              <a:t>तो वैमानिकाशी लढला.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④ </a:t>
            </a:r>
            <a:r xmlns:a="http://schemas.openxmlformats.org/drawingml/2006/main">
              <a:rPr lang="mr" altLang="ko-KR" sz="2800">
                <a:solidFill>
                  <a:schemeClr val="tx1">
                    <a:lumMod val="65000"/>
                    <a:lumOff val="35000"/>
                  </a:schemeClr>
                </a:solidFill>
              </a:rPr>
              <a:t>त्याने देवाची प्रार्थना केली.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rgbClr val="ff0000"/>
                </a:solidFill>
              </a:rPr>
              <a:t>④ </a:t>
            </a:r>
            <a:r xmlns:a="http://schemas.openxmlformats.org/drawingml/2006/main">
              <a:rPr lang="mr" altLang="ko-KR" sz="2800">
                <a:solidFill>
                  <a:srgbClr val="ff0000"/>
                </a:solidFill>
              </a:rPr>
              <a:t>त्याने देवाची प्रार्थना केली.</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mr" altLang="ko-KR" sz="3600"/>
              <a:t>आणि म्हणाला, 'पौला, भिऊ नकोस. तुम्ही सीझरसमोर खटला उभा केला पाहिजे; आणि देवाने कृपेने तुझ्याबरोबर प्रवास करणाऱ्या सर्वांचे जीवन तुला दिले आहे.'</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r" altLang="ko-KR" sz="2800">
                <a:solidFill>
                  <a:schemeClr val="tx1">
                    <a:lumMod val="65000"/>
                    <a:lumOff val="35000"/>
                  </a:schemeClr>
                </a:solidFill>
              </a:rPr>
              <a:t>कायदे</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२७:</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२४</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mr" altLang="ko-KR" b="1">
                <a:solidFill>
                  <a:schemeClr val="tx1">
                    <a:lumMod val="50000"/>
                    <a:lumOff val="50000"/>
                  </a:schemeClr>
                </a:solidFill>
              </a:rPr>
              <a:t>क्र. 98 देवाचे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ओनेसिमससाठी पॉलची याचिका</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mr" altLang="ko-KR" sz="3600"/>
              <a:t>मी तुम्हांला माझा मुलगा ओनेसिमससाठी विनंती करतो, जो मी बेड्यांमध्ये असताना माझा मुलगा झाला.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r" altLang="ko-KR" sz="2800">
                <a:solidFill>
                  <a:schemeClr val="tx1">
                    <a:lumMod val="65000"/>
                    <a:lumOff val="35000"/>
                  </a:schemeClr>
                </a:solidFill>
              </a:rPr>
              <a:t>फिलेमोन</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१:१०</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ओनेसिमस हा फिलेमोनचा सेवक होता. पण तो त्याच्या मालकाच्या परवानगीशिवाय रोमला निघून गेला.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ओनेसिमस पौलाला भेटला जो रोममध्ये कैदेत होता. पौलाने त्याला सुवार्ता सांगितली आणि त्याने येशूवर विश्वास ठेवला.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हे ऐकून ते घाबरून जमिनीवर पडले. येशू म्हणाला, "भिऊ नकोस." त्यांनी वर पाहिले तेव्हा त्यांना येशूशिवाय कोणीही दिसले नाही.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पॉलने ओनेसिमसला त्याचा स्वामी फिलेमोनकडे परत जाण्यास आणि क्षमा मागण्यास सांगितले. आणि पौलाने ओनेसिमसला येशूवर विश्वास ठेवणारा म्हणून जगण्यास सांगितले.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ओनेसिमस काळजीत होता. कारण त्यावेळी पळून गेलेला नोकर त्याच्या मालकाने मारला होता.</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पौलाने ओनेसिमसला क्षमा करण्यासाठी त्याचा स्वामी फिलेमोन याला पत्र लिहिले. हे पत्र बायबलमध्ये 'फिलेमोन' आहे.</a:t>
            </a:r>
            <a:r xmlns:a="http://schemas.openxmlformats.org/drawingml/2006/main">
              <a:rPr lang="mr"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धडा</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mr" altLang="ko-KR" sz="3200">
                <a:solidFill>
                  <a:schemeClr val="tx1">
                    <a:lumMod val="65000"/>
                    <a:lumOff val="35000"/>
                  </a:schemeClr>
                </a:solidFill>
              </a:rPr>
              <a:t>पॉलने ओनेसिमस आणि फिलेमोनमधील तुटलेले नाते पुन्हा जोडले. ओनेसिमसने फिलेमोनला क्षमा मागितली आणि फिलेमोनने ओनेसिमसला क्षमा केली.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r" altLang="ko-KR" sz="3200">
                <a:solidFill>
                  <a:schemeClr val="tx1">
                    <a:lumMod val="65000"/>
                    <a:lumOff val="35000"/>
                  </a:schemeClr>
                </a:solidFill>
              </a:rPr>
              <a:t>आम्ही काही चूक केली असेल तर आम्हाला क्षमा मागितली पाहिजे.</a:t>
            </a:r>
            <a:r xmlns:a="http://schemas.openxmlformats.org/drawingml/2006/main">
              <a:rPr lang="mr" altLang="en-US" sz="3200">
                <a:solidFill>
                  <a:schemeClr val="tx1">
                    <a:lumMod val="65000"/>
                    <a:lumOff val="35000"/>
                  </a:schemeClr>
                </a:solidFill>
              </a:rPr>
              <a:t> </a:t>
            </a:r>
            <a:r xmlns:a="http://schemas.openxmlformats.org/drawingml/2006/main">
              <a:rPr lang="mr" altLang="ko-KR" sz="3200">
                <a:solidFill>
                  <a:schemeClr val="tx1">
                    <a:lumMod val="65000"/>
                    <a:lumOff val="35000"/>
                  </a:schemeClr>
                </a:solidFill>
              </a:rPr>
              <a:t>आणि जर कोणी आपल्याकडून काही चूक केली असेल तर आपण त्यांना क्षमा केली पाहिजे.</a:t>
            </a:r>
            <a:r xmlns:a="http://schemas.openxmlformats.org/drawingml/2006/main">
              <a:rPr lang="mr" altLang="en-US" sz="3200">
                <a:solidFill>
                  <a:schemeClr val="tx1">
                    <a:lumMod val="65000"/>
                    <a:lumOff val="35000"/>
                  </a:schemeClr>
                </a:solidFill>
              </a:rPr>
              <a:t> </a:t>
            </a:r>
            <a:r xmlns:a="http://schemas.openxmlformats.org/drawingml/2006/main">
              <a:rPr lang="mr" altLang="ko-KR" sz="3200">
                <a:solidFill>
                  <a:schemeClr val="tx1">
                    <a:lumMod val="65000"/>
                    <a:lumOff val="35000"/>
                  </a:schemeClr>
                </a:solidFill>
              </a:rPr>
              <a:t>लोक येशूवर विश्वास ठेवतात.</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mr" altLang="ko-KR" sz="3200"/>
              <a:t>येशू कोण आहे?</a:t>
            </a:r>
            <a:r xmlns:a="http://schemas.openxmlformats.org/drawingml/2006/main">
              <a:rPr lang="m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r" altLang="ko-KR" sz="3600">
                <a:solidFill>
                  <a:srgbClr val="0070c0"/>
                </a:solidFill>
              </a:rPr>
              <a:t>येशु..</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mr" altLang="ko-KR" sz="3600">
                <a:solidFill>
                  <a:schemeClr val="tx1">
                    <a:lumMod val="65000"/>
                    <a:lumOff val="35000"/>
                  </a:schemeClr>
                </a:solidFill>
              </a:rPr>
              <a:t>जिथे मारामारी आणि संघर्ष आहेत तिथे येशू शांतता आणि सलोखा आणतो.</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प्रश्नमंजुषा</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जेव्हा ओनेसिमस त्याचा मालक फिलेमोनपासून पळून गेला तेव्हा रोममध्ये तो कोणाला भेटला?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① </a:t>
            </a:r>
            <a:r xmlns:a="http://schemas.openxmlformats.org/drawingml/2006/main">
              <a:rPr lang="mr" altLang="ko-KR" sz="2800">
                <a:solidFill>
                  <a:schemeClr val="tx1">
                    <a:lumMod val="65000"/>
                    <a:lumOff val="35000"/>
                  </a:schemeClr>
                </a:solidFill>
              </a:rPr>
              <a:t>पीटर</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② </a:t>
            </a:r>
            <a:r xmlns:a="http://schemas.openxmlformats.org/drawingml/2006/main">
              <a:rPr lang="mr" altLang="ko-KR" sz="2800">
                <a:solidFill>
                  <a:schemeClr val="tx1">
                    <a:lumMod val="65000"/>
                    <a:lumOff val="35000"/>
                  </a:schemeClr>
                </a:solidFill>
              </a:rPr>
              <a:t>जॉन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③ </a:t>
            </a:r>
            <a:r xmlns:a="http://schemas.openxmlformats.org/drawingml/2006/main">
              <a:rPr lang="mr" altLang="ko-KR" sz="2800">
                <a:solidFill>
                  <a:schemeClr val="tx1">
                    <a:lumMod val="65000"/>
                    <a:lumOff val="35000"/>
                  </a:schemeClr>
                </a:solidFill>
              </a:rPr>
              <a:t>बर्नबास</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④ </a:t>
            </a:r>
            <a:r xmlns:a="http://schemas.openxmlformats.org/drawingml/2006/main">
              <a:rPr lang="mr" altLang="ko-KR" sz="2800">
                <a:solidFill>
                  <a:schemeClr val="tx1">
                    <a:lumMod val="65000"/>
                    <a:lumOff val="35000"/>
                  </a:schemeClr>
                </a:solidFill>
              </a:rPr>
              <a:t>पॉल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rgbClr val="ff0000"/>
                </a:solidFill>
              </a:rPr>
              <a:t>④ </a:t>
            </a:r>
            <a:r xmlns:a="http://schemas.openxmlformats.org/drawingml/2006/main">
              <a:rPr lang="mr" altLang="ko-KR" sz="2800">
                <a:solidFill>
                  <a:srgbClr val="ff0000"/>
                </a:solidFill>
              </a:rPr>
              <a:t>पॉल</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mr" altLang="ko-KR" sz="3600"/>
              <a:t>मी तुम्हांला माझा मुलगा ओनेसिमससाठी विनंती करतो, जो मी बेड्यांमध्ये असताना माझा मुलगा झाला.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r" altLang="ko-KR" sz="2800">
                <a:solidFill>
                  <a:schemeClr val="tx1">
                    <a:lumMod val="65000"/>
                    <a:lumOff val="35000"/>
                  </a:schemeClr>
                </a:solidFill>
              </a:rPr>
              <a:t>फिलेमोन</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१:१०</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r" altLang="ko-KR" b="1">
                <a:solidFill>
                  <a:schemeClr val="tx1">
                    <a:lumMod val="50000"/>
                    <a:lumOff val="50000"/>
                  </a:schemeClr>
                </a:solidFill>
              </a:rPr>
              <a:t>क्र. 99 देवाचे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तीमथ्य, पॉलचा शिष्य</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mr" altLang="ko-KR" sz="3600"/>
              <a:t>मला तुमच्या प्रामाणिक विश्वासाची आठवण झाली आहे, जो प्रथम तुझी आजी लोईस आणि तुझी आई युनिसमध्ये राहत होता आणि मला खात्री आहे, आता तुझ्यामध्ये देखील राहतो.</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r" altLang="ko-KR" sz="2800">
                <a:solidFill>
                  <a:schemeClr val="tx1">
                    <a:lumMod val="65000"/>
                    <a:lumOff val="35000"/>
                  </a:schemeClr>
                </a:solidFill>
              </a:rPr>
              <a:t>2 थिमोथी</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४:</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५</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पॉलचा तीमथ्य नावाचा शिष्य होता. तीमथ्य लहानपणापासूनच पॉलसोबत मिशनरी आहे.</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mr" sz="3200">
                <a:solidFill>
                  <a:schemeClr val="tx1">
                    <a:lumMod val="65000"/>
                    <a:lumOff val="35000"/>
                  </a:schemeClr>
                </a:solidFill>
              </a:rPr>
              <a:t>एक माणूस होता ज्याला दोन मुलगे होते. दुसऱ्या मुलाने वडिलांना मालमत्तेतील हिस्सा आगाऊ देण्यास सांगितले.</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धडा</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mr" sz="3600">
                <a:solidFill>
                  <a:schemeClr val="tx1">
                    <a:lumMod val="65000"/>
                    <a:lumOff val="35000"/>
                  </a:schemeClr>
                </a:solidFill>
              </a:rPr>
              <a:t>येशू मानवी रूपात या पृथ्वीवर होता, परंतु तो देव देखील आहे.</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r" sz="3600">
                <a:solidFill>
                  <a:schemeClr val="tx1">
                    <a:lumMod val="65000"/>
                    <a:lumOff val="35000"/>
                  </a:schemeClr>
                </a:solidFill>
              </a:rPr>
              <a:t>देवाने त्याच्या शिष्यांना डोंगरावर आज्ञा दिल्याप्रमाणे,</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r" sz="3600">
                <a:solidFill>
                  <a:schemeClr val="tx1">
                    <a:lumMod val="65000"/>
                    <a:lumOff val="35000"/>
                  </a:schemeClr>
                </a:solidFill>
              </a:rPr>
              <a:t>आपण देवाचा पुत्र म्हणून येशूवर विश्वास ठेवला पाहिजे आणि त्याचे लक्षपूर्वक ऐकले पाहिजे.</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तुरुंगात असलेल्या पॉलला माहित होते की तो मरणार आहे आणि त्याने आपला प्रिय शिष्य तीमथ्य याला एक पत्र लिहिले.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तीमथ्याने चर्चचा सेवक या नात्याने विश्‍वासूंना कसे शिकवावे हे पत्रात म्हटले आहे.</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तीमथ्य आणि विश्वासूंनी पौलाचे पत्र वाचले आणि छळ सहन करूनही शेवटपर्यंत विश्वास न गमावण्याचा निर्णय घेतला.</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म्हणून पौलाचा विश्वास त्याच्या शिष्य तीमथ्याकडे आणि पुन्हा मंडळ्यांना देण्यात आला आहे.</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धडा</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mr" altLang="ko-KR" sz="3600">
                <a:solidFill>
                  <a:schemeClr val="tx1">
                    <a:lumMod val="65000"/>
                    <a:lumOff val="35000"/>
                  </a:schemeClr>
                </a:solidFill>
              </a:rPr>
              <a:t>आम्हाला सुवार्ता सांगणार्‍या सुवार्तिकांचे आणि आम्हाला देवाचे वचन शिकवणार्‍या शिक्षकांचे आभार, आमचा विश्वास आणि आमची चर्च वाढली आहे.</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r" altLang="ko-KR" sz="3600">
                <a:solidFill>
                  <a:schemeClr val="tx1">
                    <a:lumMod val="65000"/>
                    <a:lumOff val="35000"/>
                  </a:schemeClr>
                </a:solidFill>
              </a:rPr>
              <a:t>आता आपल्याला आपला विश्वास सोडवावा लागेल आणि आपण शिकलेले देवाचे वचन त्यांना शिकवावे लागेल.</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mr" altLang="ko-KR" sz="3200"/>
              <a:t>येशू कोण आहे?</a:t>
            </a:r>
            <a:r xmlns:a="http://schemas.openxmlformats.org/drawingml/2006/main">
              <a:rPr lang="m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r" altLang="ko-KR" sz="3600">
                <a:solidFill>
                  <a:srgbClr val="0070c0"/>
                </a:solidFill>
              </a:rPr>
              <a:t>येशू आहे..</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mr" altLang="ko-KR" sz="3600">
                <a:solidFill>
                  <a:schemeClr val="tx1">
                    <a:lumMod val="65000"/>
                    <a:lumOff val="35000"/>
                  </a:schemeClr>
                </a:solidFill>
              </a:rPr>
              <a:t>येशूचे पुनरुत्थान झाले आहे आणि तो चिरंतन जिवंत आहे, चर्च आणि त्याच्यावर विश्वास ठेवणारे विश्वासणारे.</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प्रश्नमंजुषा</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मृत्यूचा दिवस जवळ येत असताना पौलाने हे पत्र कोणाला लिहिले?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① </a:t>
            </a:r>
            <a:r xmlns:a="http://schemas.openxmlformats.org/drawingml/2006/main">
              <a:rPr lang="mr" altLang="ko-KR" sz="2800">
                <a:solidFill>
                  <a:schemeClr val="tx1">
                    <a:lumMod val="65000"/>
                    <a:lumOff val="35000"/>
                  </a:schemeClr>
                </a:solidFill>
              </a:rPr>
              <a:t>लूक</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② </a:t>
            </a:r>
            <a:r xmlns:a="http://schemas.openxmlformats.org/drawingml/2006/main">
              <a:rPr lang="mr" altLang="ko-KR" sz="2800">
                <a:solidFill>
                  <a:schemeClr val="tx1">
                    <a:lumMod val="65000"/>
                    <a:lumOff val="35000"/>
                  </a:schemeClr>
                </a:solidFill>
              </a:rPr>
              <a:t>चिन्ह</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③ </a:t>
            </a:r>
            <a:r xmlns:a="http://schemas.openxmlformats.org/drawingml/2006/main">
              <a:rPr lang="mr" altLang="ko-KR" sz="2800">
                <a:solidFill>
                  <a:schemeClr val="tx1">
                    <a:lumMod val="65000"/>
                    <a:lumOff val="35000"/>
                  </a:schemeClr>
                </a:solidFill>
              </a:rPr>
              <a:t>टिमोथी</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④ </a:t>
            </a:r>
            <a:r xmlns:a="http://schemas.openxmlformats.org/drawingml/2006/main">
              <a:rPr lang="mr" altLang="ko-KR" sz="2800">
                <a:solidFill>
                  <a:schemeClr val="tx1">
                    <a:lumMod val="65000"/>
                    <a:lumOff val="35000"/>
                  </a:schemeClr>
                </a:solidFill>
              </a:rPr>
              <a:t>सिलास</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rgbClr val="ff0000"/>
                </a:solidFill>
              </a:rPr>
              <a:t>③ </a:t>
            </a:r>
            <a:r xmlns:a="http://schemas.openxmlformats.org/drawingml/2006/main">
              <a:rPr lang="mr" altLang="ko-KR" sz="2800">
                <a:solidFill>
                  <a:srgbClr val="ff0000"/>
                </a:solidFill>
              </a:rPr>
              <a:t>टिमोथी</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mr" altLang="ko-KR" sz="3600"/>
              <a:t>मला तुमच्या प्रामाणिक विश्वासाची आठवण झाली आहे, जो प्रथम तुझी आजी लोईस आणि तुझी आई युनिसमध्ये राहत होता आणि मला खात्री आहे, आता तुझ्यामध्ये देखील राहतो.</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r" altLang="ko-KR" sz="2800">
                <a:solidFill>
                  <a:schemeClr val="tx1">
                    <a:lumMod val="65000"/>
                    <a:lumOff val="35000"/>
                  </a:schemeClr>
                </a:solidFill>
              </a:rPr>
              <a:t>2 थिमोथी</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४:</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५</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r" altLang="ko-KR" b="1">
                <a:solidFill>
                  <a:schemeClr val="tx1">
                    <a:lumMod val="50000"/>
                    <a:lumOff val="50000"/>
                  </a:schemeClr>
                </a:solidFill>
              </a:rPr>
              <a:t>क्रमांक 100 देवाचे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जॉनने एक आश्चर्यकारक दृश्य पाहिले</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mr" altLang="ko-KR" sz="3600"/>
              <a:t>जो या गोष्टींची साक्ष देतो तो म्हणतो, "होय, मी लवकरच येत आहे." आमेन. ये, प्रभु येशू.</a:t>
            </a:r>
            <a:endParaRPr xmlns:a="http://schemas.openxmlformats.org/drawingml/2006/main" lang="en-US" altLang="ko-KR" sz="3600"/>
          </a:p>
          <a:p>
            <a:pPr xmlns:a="http://schemas.openxmlformats.org/drawingml/2006/main" lvl="0">
              <a:defRPr/>
            </a:pPr>
            <a:r xmlns:a="http://schemas.openxmlformats.org/drawingml/2006/main">
              <a:rPr lang="mr"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r" altLang="ko-KR" sz="2800">
                <a:solidFill>
                  <a:schemeClr val="tx1">
                    <a:lumMod val="65000"/>
                    <a:lumOff val="35000"/>
                  </a:schemeClr>
                </a:solidFill>
              </a:rPr>
              <a:t>प्रकटीकरण</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२२:</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mr" sz="3200"/>
              <a:t>येशू कोण आहे?</a:t>
            </a:r>
            <a:r xmlns:a="http://schemas.openxmlformats.org/drawingml/2006/main">
              <a:rPr altLang="en-US" lang="m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rgbClr val="0070c0"/>
                </a:solidFill>
              </a:rPr>
              <a:t>येशू आहे..</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येशू हा एक आहे जो तेजस्वी रूपाने सुंदरपणे चमकतो.</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चर्चचा छळ दिवसेंदिवस वाढतच गेला. विश्वास ठेवताना त्याचे सर्व शिष्य शहीद झाले आणि जॉन एकटा पॅटमॉसमध्ये मर्यादित होता.</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एके दिवशी त्याने कर्णासारखा मोठा आवाज ऐकला, ज्यामध्ये म्हटले होते: "तुम्ही जे पाहता ते एका स्क्रोलवर लिहा आणि सात मंडळ्यांना पाठवा."</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योहानानेही येशूला पाहिले. येशू एका राजाची प्रतिमा होता ज्याच्याकडे जगाची सर्व शक्ती होती.</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जॉनने नवीन आकाश आणि येणारी नवीन जमीन पाहिली. तेथे काहीही वाईट होणार नाही, कोणतेही दुःख होणार नाही आणि देवाजवळ नेहमीच आनंद असेल.</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योहानाने हे सर्व दृष्टान्त लिहिले आणि मंडळ्यांना लिहिले. "तुमचा विश्वास ठेवा, कारण प्रभु पुन्हा येईल!" हे बायबलचे शेवटचे पुस्तक आहे, प्रकटीकरण</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धडा</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mr" altLang="ko-KR" sz="3200">
                <a:solidFill>
                  <a:schemeClr val="tx1">
                    <a:lumMod val="65000"/>
                    <a:lumOff val="35000"/>
                  </a:schemeClr>
                </a:solidFill>
              </a:rPr>
              <a:t>येशू पुन्हा या पृथ्वीवर परत येईल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r" altLang="ko-KR" sz="3200">
                <a:solidFill>
                  <a:schemeClr val="tx1">
                    <a:lumMod val="65000"/>
                    <a:lumOff val="35000"/>
                  </a:schemeClr>
                </a:solidFill>
              </a:rPr>
              <a:t>एखाद्या दिवशी न्यायाधीश म्हणून.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r" altLang="ko-KR" sz="3200">
                <a:solidFill>
                  <a:schemeClr val="tx1">
                    <a:lumMod val="65000"/>
                    <a:lumOff val="35000"/>
                  </a:schemeClr>
                </a:solidFill>
              </a:rPr>
              <a:t>त्या वेळी ज्यांचा विश्वास बसला नाही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r" altLang="ko-KR" sz="3200">
                <a:solidFill>
                  <a:schemeClr val="tx1">
                    <a:lumMod val="65000"/>
                    <a:lumOff val="35000"/>
                  </a:schemeClr>
                </a:solidFill>
              </a:rPr>
              <a:t>येशूमध्ये कायमचे दुःख,</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r" altLang="ko-KR" sz="3200">
                <a:solidFill>
                  <a:schemeClr val="tx1">
                    <a:lumMod val="65000"/>
                    <a:lumOff val="35000"/>
                  </a:schemeClr>
                </a:solidFill>
              </a:rPr>
              <a:t>जे येशूवर विश्वास ठेवतात त्यांना आनंद मिळेल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r" altLang="ko-KR" sz="3200">
                <a:solidFill>
                  <a:schemeClr val="tx1">
                    <a:lumMod val="65000"/>
                    <a:lumOff val="35000"/>
                  </a:schemeClr>
                </a:solidFill>
              </a:rPr>
              <a:t>आनंदासह शाश्वत जीवन.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r" altLang="ko-KR" sz="3200">
                <a:solidFill>
                  <a:schemeClr val="tx1">
                    <a:lumMod val="65000"/>
                    <a:lumOff val="35000"/>
                  </a:schemeClr>
                </a:solidFill>
              </a:rPr>
              <a:t>तुम्ही येशू पुन्हा येण्याची वाट पाहत आहात का?</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r" altLang="ko-KR" sz="3200">
                <a:solidFill>
                  <a:schemeClr val="tx1">
                    <a:lumMod val="65000"/>
                    <a:lumOff val="35000"/>
                  </a:schemeClr>
                </a:solidFill>
              </a:rPr>
              <a:t>आपण ती आशा गमावू नये, आपण या पृथ्वीवर आपला विश्वास शेवटपर्यंत ठेवला पाहिजे</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mr" altLang="ko-KR" sz="3200"/>
              <a:t>येशू कोण आहे?</a:t>
            </a:r>
            <a:r xmlns:a="http://schemas.openxmlformats.org/drawingml/2006/main">
              <a:rPr lang="m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r" altLang="ko-KR" sz="3600">
                <a:solidFill>
                  <a:srgbClr val="0070c0"/>
                </a:solidFill>
              </a:rPr>
              <a:t>येशु..</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mr" altLang="ko-KR" sz="3600">
                <a:solidFill>
                  <a:schemeClr val="tx1">
                    <a:lumMod val="65000"/>
                    <a:lumOff val="35000"/>
                  </a:schemeClr>
                </a:solidFill>
              </a:rPr>
              <a:t>येशू पुन्हा या पृथ्वीवर राजा म्हणून परत येईल, सर्व गोष्टींचा न्याय करेल आणि सर्व गोष्टींवर कायमचे राज्य करेल.</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प्रश्नमंजुषा</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शिष्य जॉन जेथे बंदिस्त होता त्या बेटाचे नाव काय आहे?</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① </a:t>
            </a:r>
            <a:r xmlns:a="http://schemas.openxmlformats.org/drawingml/2006/main">
              <a:rPr lang="mr" altLang="ko-KR" sz="2800">
                <a:solidFill>
                  <a:schemeClr val="tx1">
                    <a:lumMod val="65000"/>
                    <a:lumOff val="35000"/>
                  </a:schemeClr>
                </a:solidFill>
              </a:rPr>
              <a:t>माल्टा</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② </a:t>
            </a:r>
            <a:r xmlns:a="http://schemas.openxmlformats.org/drawingml/2006/main">
              <a:rPr lang="mr" altLang="ko-KR" sz="2800">
                <a:solidFill>
                  <a:schemeClr val="tx1">
                    <a:lumMod val="65000"/>
                    <a:lumOff val="35000"/>
                  </a:schemeClr>
                </a:solidFill>
              </a:rPr>
              <a:t>हवाई</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③ </a:t>
            </a:r>
            <a:r xmlns:a="http://schemas.openxmlformats.org/drawingml/2006/main">
              <a:rPr lang="mr" altLang="ko-KR" sz="2800">
                <a:solidFill>
                  <a:schemeClr val="tx1">
                    <a:lumMod val="65000"/>
                    <a:lumOff val="35000"/>
                  </a:schemeClr>
                </a:solidFill>
              </a:rPr>
              <a:t>कित्तीम</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④ </a:t>
            </a:r>
            <a:r xmlns:a="http://schemas.openxmlformats.org/drawingml/2006/main">
              <a:rPr lang="mr" altLang="ko-KR" sz="2800">
                <a:solidFill>
                  <a:schemeClr val="tx1">
                    <a:lumMod val="65000"/>
                    <a:lumOff val="35000"/>
                  </a:schemeClr>
                </a:solidFill>
              </a:rPr>
              <a:t>पटमोस</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rgbClr val="ff0000"/>
                </a:solidFill>
              </a:rPr>
              <a:t>④ </a:t>
            </a:r>
            <a:r xmlns:a="http://schemas.openxmlformats.org/drawingml/2006/main">
              <a:rPr lang="mr" altLang="ko-KR" sz="2800">
                <a:solidFill>
                  <a:srgbClr val="ff0000"/>
                </a:solidFill>
              </a:rPr>
              <a:t>पटमोस</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mr" altLang="ko-KR" sz="3600"/>
              <a:t>जो या गोष्टींची साक्ष देतो तो म्हणतो, "होय, मी लवकरच येत आहे." आमेन. ये, प्रभु येशू.</a:t>
            </a:r>
            <a:endParaRPr xmlns:a="http://schemas.openxmlformats.org/drawingml/2006/main" lang="en-US" altLang="ko-KR" sz="3600"/>
          </a:p>
          <a:p>
            <a:pPr xmlns:a="http://schemas.openxmlformats.org/drawingml/2006/main" lvl="0">
              <a:defRPr/>
            </a:pPr>
            <a:r xmlns:a="http://schemas.openxmlformats.org/drawingml/2006/main">
              <a:rPr lang="mr"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r" altLang="ko-KR" sz="2800">
                <a:solidFill>
                  <a:schemeClr val="tx1">
                    <a:lumMod val="65000"/>
                    <a:lumOff val="35000"/>
                  </a:schemeClr>
                </a:solidFill>
              </a:rPr>
              <a:t>प्रकटीकरण</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२२:</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a:t>
            </a:r>
            <a:r xmlns:a="http://schemas.openxmlformats.org/drawingml/2006/main">
              <a:rPr altLang="en-US" lang="mr" sz="4000">
                <a:solidFill>
                  <a:srgbClr val="ff0000"/>
                </a:solidFill>
              </a:rPr>
              <a:t> </a:t>
            </a:r>
            <a:r xmlns:a="http://schemas.openxmlformats.org/drawingml/2006/main">
              <a:rPr altLang="ko-KR" lang="mr" sz="4000">
                <a:solidFill>
                  <a:srgbClr val="ff0000"/>
                </a:solidFill>
              </a:rPr>
              <a:t>प्रश्नमंजुषा</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mr" sz="3200">
                <a:solidFill>
                  <a:schemeClr val="tx1">
                    <a:lumMod val="65000"/>
                    <a:lumOff val="35000"/>
                  </a:schemeClr>
                </a:solidFill>
              </a:rPr>
              <a:t>येशूचे रूपांतर कोणी पाहिले नाही?</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① </a:t>
            </a:r>
            <a:r xmlns:a="http://schemas.openxmlformats.org/drawingml/2006/main">
              <a:rPr altLang="ko-KR" lang="mr" sz="2800">
                <a:solidFill>
                  <a:schemeClr val="tx1">
                    <a:lumMod val="65000"/>
                    <a:lumOff val="35000"/>
                  </a:schemeClr>
                </a:solidFill>
              </a:rPr>
              <a:t>पीटर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② </a:t>
            </a:r>
            <a:r xmlns:a="http://schemas.openxmlformats.org/drawingml/2006/main">
              <a:rPr altLang="ko-KR" lang="mr" sz="2800">
                <a:solidFill>
                  <a:schemeClr val="tx1">
                    <a:lumMod val="65000"/>
                    <a:lumOff val="35000"/>
                  </a:schemeClr>
                </a:solidFill>
              </a:rPr>
              <a:t>जेम्स</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③ </a:t>
            </a:r>
            <a:r xmlns:a="http://schemas.openxmlformats.org/drawingml/2006/main">
              <a:rPr altLang="ko-KR" lang="mr" sz="2800">
                <a:solidFill>
                  <a:schemeClr val="tx1">
                    <a:lumMod val="65000"/>
                    <a:lumOff val="35000"/>
                  </a:schemeClr>
                </a:solidFill>
              </a:rPr>
              <a:t>जॉन</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④ </a:t>
            </a:r>
            <a:r xmlns:a="http://schemas.openxmlformats.org/drawingml/2006/main">
              <a:rPr altLang="ko-KR" lang="mr" sz="2800">
                <a:solidFill>
                  <a:schemeClr val="tx1">
                    <a:lumMod val="65000"/>
                    <a:lumOff val="35000"/>
                  </a:schemeClr>
                </a:solidFill>
              </a:rPr>
              <a:t>थॉमस</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rgbClr val="ff0000"/>
                </a:solidFill>
              </a:rPr>
              <a:t>④ </a:t>
            </a:r>
            <a:r xmlns:a="http://schemas.openxmlformats.org/drawingml/2006/main">
              <a:rPr altLang="ko-KR" lang="mr" sz="2800">
                <a:solidFill>
                  <a:srgbClr val="ff0000"/>
                </a:solidFill>
              </a:rPr>
              <a:t>थॉमस</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mr" sz="3600"/>
              <a:t>तेथे त्यांच्यासमोर त्याचे रूपांतर झाले. त्याचा चेहरा सूर्यासारखा चमकला आणि त्याचे कपडे प्रकाशासारखे पांढरे झाले.</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r" sz="2800">
                <a:solidFill>
                  <a:schemeClr val="tx1">
                    <a:lumMod val="65000"/>
                    <a:lumOff val="35000"/>
                  </a:schemeClr>
                </a:solidFill>
              </a:rPr>
              <a:t>मॅथ्यू</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१७:</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r" altLang="ko-KR" b="1">
                <a:solidFill>
                  <a:schemeClr val="tx1">
                    <a:lumMod val="50000"/>
                    <a:lumOff val="50000"/>
                  </a:schemeClr>
                </a:solidFill>
              </a:rPr>
              <a:t>क्र. 75 देवाचे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mr" altLang="ko-KR" sz="4400"/>
              <a:t>येशू</a:t>
            </a:r>
            <a:r xmlns:a="http://schemas.openxmlformats.org/drawingml/2006/main">
              <a:rPr lang="mr" altLang="en-US" sz="4400"/>
              <a:t> </a:t>
            </a:r>
            <a:r xmlns:a="http://schemas.openxmlformats.org/drawingml/2006/main">
              <a:rPr lang="mr" altLang="ko-KR" sz="4400"/>
              <a:t>मुलांवर प्रेम करतो</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mr" sz="3600"/>
              <a:t>हे पाहून येशूला राग आला. तो त्यांना म्हणाला, “लहान मुलांना माझ्याकडे येऊ द्या आणि त्यांना अडवू नका, कारण देवाचे राज्य अशांचे आहे.</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r" sz="2800">
                <a:solidFill>
                  <a:schemeClr val="tx1">
                    <a:lumMod val="65000"/>
                    <a:lumOff val="35000"/>
                  </a:schemeClr>
                </a:solidFill>
              </a:rPr>
              <a:t>खूण करा</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एका पालकाने आपल्या मुलाला येशूचा आशीर्वाद मिळावा म्हणून येशूकडे आणले.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तेव्हा, येशूच्या शिष्यांनी त्याला दटावले. "तुमच्या मुलाला येशूकडे आणण्याची हिम्मत कशी झाली?"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येशूने ते पाहिले तेव्हा तो रागाने म्हणाला.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“मुलांना माझ्याकडे येण्यापासून रोखू नका. देवाचे राज्य अशा मुलांचे आहे.!”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mr" sz="3200">
                <a:solidFill>
                  <a:schemeClr val="tx1">
                    <a:lumMod val="65000"/>
                    <a:lumOff val="35000"/>
                  </a:schemeClr>
                </a:solidFill>
              </a:rPr>
              <a:t>परंतु पुत्राने दूरच्या देशात आपली सर्व संपत्ती उधळली होती व तो दीन झाला होता.</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"जो कोणी लहान मुलाप्रमाणे देवाचे राज्य स्वीकारणार नाही तो कधीही त्यात प्रवेश करणार नाही." आणि त्याने मुलांना आपल्या हातात घेतले, त्यांच्यावर हात ठेवले आणि त्यांना आशीर्वाद दिला.</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धडा</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mr" sz="3600">
                <a:solidFill>
                  <a:schemeClr val="tx1">
                    <a:lumMod val="65000"/>
                    <a:lumOff val="35000"/>
                  </a:schemeClr>
                </a:solidFill>
              </a:rPr>
              <a:t>येशूने सांगितले की देवाचे राज्य अशा मुलांचे आहे.</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r" sz="3600">
                <a:solidFill>
                  <a:schemeClr val="tx1">
                    <a:lumMod val="65000"/>
                    <a:lumOff val="35000"/>
                  </a:schemeClr>
                </a:solidFill>
              </a:rPr>
              <a:t>आपणही देवावर प्रेम करणारी आणि शुद्ध, प्रामाणिक न गमावता येशूची आज्ञा पाळणारी मुले होऊ या,</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r" sz="3600">
                <a:solidFill>
                  <a:schemeClr val="tx1">
                    <a:lumMod val="65000"/>
                    <a:lumOff val="35000"/>
                  </a:schemeClr>
                </a:solidFill>
              </a:rPr>
              <a:t>आणि मुलाचे खरे हृदय.</a:t>
            </a:r>
            <a:r xmlns:a="http://schemas.openxmlformats.org/drawingml/2006/main">
              <a:rPr altLang="en-US" lang="mr"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mr" sz="3200"/>
              <a:t>येशू कोण आहे?</a:t>
            </a:r>
            <a:r xmlns:a="http://schemas.openxmlformats.org/drawingml/2006/main">
              <a:rPr altLang="en-US" lang="m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rgbClr val="0070c0"/>
                </a:solidFill>
              </a:rPr>
              <a:t>येशू</a:t>
            </a:r>
            <a:r xmlns:a="http://schemas.openxmlformats.org/drawingml/2006/main">
              <a:rPr altLang="en-US" lang="mr" sz="3600">
                <a:solidFill>
                  <a:srgbClr val="0070c0"/>
                </a:solidFill>
              </a:rPr>
              <a:t> </a:t>
            </a:r>
            <a:r xmlns:a="http://schemas.openxmlformats.org/drawingml/2006/main">
              <a:rPr altLang="ko-KR" lang="mr" sz="3600">
                <a:solidFill>
                  <a:srgbClr val="0070c0"/>
                </a:solidFill>
              </a:rPr>
              <a:t>आहे..</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येशू हा एक आहे जो मुलांवर प्रेम करतो, मूल्य देतो आणि आशीर्वाद देतो.</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प्रश्नमंजुषा</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mr" sz="3200">
                <a:solidFill>
                  <a:schemeClr val="tx1">
                    <a:lumMod val="65000"/>
                    <a:lumOff val="35000"/>
                  </a:schemeClr>
                </a:solidFill>
              </a:rPr>
              <a:t>मुलांनी येशूकडे जाण्याचा प्रयत्न केला तेव्हा शिष्यांनी काय केले?</a:t>
            </a:r>
            <a:r xmlns:a="http://schemas.openxmlformats.org/drawingml/2006/main">
              <a:rPr altLang="en-US" lang="mr"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① </a:t>
            </a:r>
            <a:r xmlns:a="http://schemas.openxmlformats.org/drawingml/2006/main">
              <a:rPr altLang="ko-KR" lang="mr" sz="2800">
                <a:solidFill>
                  <a:schemeClr val="tx1">
                    <a:lumMod val="65000"/>
                    <a:lumOff val="35000"/>
                  </a:schemeClr>
                </a:solidFill>
              </a:rPr>
              <a:t>त्यांनी त्यांचे आनंदाने स्वागत केले.</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② </a:t>
            </a:r>
            <a:r xmlns:a="http://schemas.openxmlformats.org/drawingml/2006/main">
              <a:rPr altLang="ko-KR" lang="mr" sz="2800">
                <a:solidFill>
                  <a:schemeClr val="tx1">
                    <a:lumMod val="65000"/>
                    <a:lumOff val="35000"/>
                  </a:schemeClr>
                </a:solidFill>
              </a:rPr>
              <a:t>त्यांनी येशूकडे जाऊ नका म्हणून त्यांना दटावले.</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③ </a:t>
            </a:r>
            <a:r xmlns:a="http://schemas.openxmlformats.org/drawingml/2006/main">
              <a:rPr altLang="ko-KR" lang="mr" sz="2800">
                <a:solidFill>
                  <a:schemeClr val="tx1">
                    <a:lumMod val="65000"/>
                    <a:lumOff val="35000"/>
                  </a:schemeClr>
                </a:solidFill>
              </a:rPr>
              <a:t>त्यांनी मुलांना येशूची ओळख करून दिली</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④ </a:t>
            </a:r>
            <a:r xmlns:a="http://schemas.openxmlformats.org/drawingml/2006/main">
              <a:rPr altLang="ko-KR" lang="mr" sz="2800">
                <a:solidFill>
                  <a:schemeClr val="tx1">
                    <a:lumMod val="65000"/>
                    <a:lumOff val="35000"/>
                  </a:schemeClr>
                </a:solidFill>
              </a:rPr>
              <a:t>त्यांना थोडे खायला दिले आणि घरी पाठवले.</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rgbClr val="ff0000"/>
                </a:solidFill>
              </a:rPr>
              <a:t>② </a:t>
            </a:r>
            <a:r xmlns:a="http://schemas.openxmlformats.org/drawingml/2006/main">
              <a:rPr altLang="ko-KR" lang="mr" sz="2800">
                <a:solidFill>
                  <a:srgbClr val="ff0000"/>
                </a:solidFill>
              </a:rPr>
              <a:t>त्यांनी येशूकडे जाऊ नका म्हणून त्यांना दटावले.</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mr" sz="3600"/>
              <a:t>हे पाहून येशूला राग आला. तो त्यांना म्हणाला, “लहान मुलांना माझ्याकडे येऊ द्या आणि त्यांना अडवू नका, कारण देवाचे राज्य अशांचे आहे.</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r" sz="2800">
                <a:solidFill>
                  <a:schemeClr val="tx1">
                    <a:lumMod val="65000"/>
                    <a:lumOff val="35000"/>
                  </a:schemeClr>
                </a:solidFill>
              </a:rPr>
              <a:t>खूण करा</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mr" altLang="ko-KR" b="1">
                <a:solidFill>
                  <a:schemeClr val="tx1">
                    <a:lumMod val="50000"/>
                    <a:lumOff val="50000"/>
                  </a:schemeClr>
                </a:solidFill>
              </a:rPr>
              <a:t>क्रमांक 76 देवाचे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mr" altLang="ko-KR" sz="4400"/>
              <a:t>येशूने बार्टिमायस या आंधळ्याला बरे केले</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mr" sz="3600"/>
              <a:t>"जा," येशू म्हणाला, "तुझ्या विश्वासाने तुला बरे केले आहे." त्याला लगेच दृष्टी मिळाली आणि तो रस्त्याने येशूच्या मागे गेला.</a:t>
            </a:r>
            <a:endParaRPr xmlns:a="http://schemas.openxmlformats.org/drawingml/2006/main" altLang="ko-KR" lang="en-US" sz="3600"/>
          </a:p>
          <a:p>
            <a:pPr xmlns:a="http://schemas.openxmlformats.org/drawingml/2006/main" lvl="0">
              <a:defRPr/>
            </a:pPr>
            <a:r xmlns:a="http://schemas.openxmlformats.org/drawingml/2006/main">
              <a:rPr altLang="ko-KR" lang="mr"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mr"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r" sz="2800">
                <a:solidFill>
                  <a:schemeClr val="tx1">
                    <a:lumMod val="65000"/>
                    <a:lumOff val="35000"/>
                  </a:schemeClr>
                </a:solidFill>
              </a:rPr>
              <a:t>खूण करा</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१०:</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जेव्हा येशू यरीहोला आला, एक आंधळा मनुष्य, बार्टिमय रस्त्याच्या कडेला बसून भीक मागत होता.</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जेव्हा त्याने ऐकले की तो नासरेथचा येशू आहे, तेव्हा तो ओरडू लागला, "येशू, दाविदाच्या पुत्रा, माझ्यावर दया कर!"</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mr" altLang="ko-KR" sz="3000">
                <a:solidFill>
                  <a:schemeClr val="tx1">
                    <a:lumMod val="65000"/>
                    <a:lumOff val="35000"/>
                  </a:schemeClr>
                </a:solidFill>
              </a:rPr>
              <a:t>येशूने बार्टिमायस म्हटले. "मी तुझ्यासाठी काय करावे असे तुला वाटते?" येशूने त्याला विचारले. आंधळा म्हणाला, "रब्बी, मला बघायचे आहे."</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mr" sz="2800">
                <a:solidFill>
                  <a:schemeClr val="tx1">
                    <a:lumMod val="65000"/>
                    <a:lumOff val="35000"/>
                  </a:schemeClr>
                </a:solidFill>
              </a:rPr>
              <a:t>वडिलांच्या घरातील नोकरांपेक्षा तो अधिक दयनीय झाला आहे, हे पुत्राच्या लक्षात आले.</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mr" sz="2800">
                <a:solidFill>
                  <a:schemeClr val="tx1">
                    <a:lumMod val="65000"/>
                    <a:lumOff val="35000"/>
                  </a:schemeClr>
                </a:solidFill>
              </a:rPr>
              <a:t>म्हणून तो परत आला आणि त्याने आपल्या वडिलांना आपला सेवक म्हणून स्वीकारण्याची विनंती केली.</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"जा," येशू म्हणाला, "तुझ्या विश्वासाने तुला बरे केले आहे." लगेचच त्याची दृष्टी प्राप्त झाली.</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"धन्यवाद, येशू!" बार्टिमयस येशूच्या मागे गेला ज्याने त्याला दृष्टी मिळू दिली.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धडा</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mr" sz="3600">
                <a:solidFill>
                  <a:schemeClr val="tx1">
                    <a:lumMod val="65000"/>
                    <a:lumOff val="35000"/>
                  </a:schemeClr>
                </a:solidFill>
              </a:rPr>
              <a:t>येशू बार्टिमायास म्हणाला, “तुझ्या विश्वासाने तुला बरे केले आहे.”</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r" sz="3600">
                <a:solidFill>
                  <a:schemeClr val="tx1">
                    <a:lumMod val="65000"/>
                    <a:lumOff val="35000"/>
                  </a:schemeClr>
                </a:solidFill>
              </a:rPr>
              <a:t>विश्वासच आपल्याला वाचवतो.</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r" sz="3600">
                <a:solidFill>
                  <a:schemeClr val="tx1">
                    <a:lumMod val="65000"/>
                    <a:lumOff val="35000"/>
                  </a:schemeClr>
                </a:solidFill>
              </a:rPr>
              <a:t>मनापासून प्रार्थनेत विश्वास व्यक्त केला जातो.</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r" sz="3600">
                <a:solidFill>
                  <a:schemeClr val="tx1">
                    <a:lumMod val="65000"/>
                    <a:lumOff val="35000"/>
                  </a:schemeClr>
                </a:solidFill>
              </a:rPr>
              <a:t>जेव्हा आपण येशूला प्रार्थना करतो,</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r" sz="3600">
                <a:solidFill>
                  <a:schemeClr val="tx1">
                    <a:lumMod val="65000"/>
                    <a:lumOff val="35000"/>
                  </a:schemeClr>
                </a:solidFill>
              </a:rPr>
              <a:t>हा विश्वास आपण बाळगला पाहिजे.</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mr" sz="3200"/>
              <a:t>येशू कोण आहे?</a:t>
            </a:r>
            <a:r xmlns:a="http://schemas.openxmlformats.org/drawingml/2006/main">
              <a:rPr altLang="en-US" lang="m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rgbClr val="0070c0"/>
                </a:solidFill>
              </a:rPr>
              <a:t>येशू आहे..</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येशू हा एक आहे जो आपल्या मनापासून प्रार्थना ऐकतो आणि त्याला प्रतिसाद देतो.</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प्रश्नमंजुषा</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r" sz="3200">
                <a:solidFill>
                  <a:schemeClr val="tx1">
                    <a:lumMod val="65000"/>
                    <a:lumOff val="35000"/>
                  </a:schemeClr>
                </a:solidFill>
              </a:rPr>
              <a:t>बार्टिमयने येशूला काय मागितले?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① </a:t>
            </a:r>
            <a:r xmlns:a="http://schemas.openxmlformats.org/drawingml/2006/main">
              <a:rPr altLang="ko-KR" lang="mr" sz="2800">
                <a:solidFill>
                  <a:schemeClr val="tx1">
                    <a:lumMod val="65000"/>
                    <a:lumOff val="35000"/>
                  </a:schemeClr>
                </a:solidFill>
              </a:rPr>
              <a:t>मला भरपूर पैसे द्या.</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② </a:t>
            </a:r>
            <a:r xmlns:a="http://schemas.openxmlformats.org/drawingml/2006/main">
              <a:rPr altLang="ko-KR" lang="mr" sz="2800">
                <a:solidFill>
                  <a:schemeClr val="tx1">
                    <a:lumMod val="65000"/>
                    <a:lumOff val="35000"/>
                  </a:schemeClr>
                </a:solidFill>
              </a:rPr>
              <a:t>मला तुमचा शिष्य व्हायचे आहे.</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③ </a:t>
            </a:r>
            <a:r xmlns:a="http://schemas.openxmlformats.org/drawingml/2006/main">
              <a:rPr altLang="ko-KR" lang="mr" sz="2800">
                <a:solidFill>
                  <a:schemeClr val="tx1">
                    <a:lumMod val="65000"/>
                    <a:lumOff val="35000"/>
                  </a:schemeClr>
                </a:solidFill>
              </a:rPr>
              <a:t>मला पाण्यावर चालू द्या.</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④ </a:t>
            </a:r>
            <a:r xmlns:a="http://schemas.openxmlformats.org/drawingml/2006/main">
              <a:rPr altLang="ko-KR" lang="mr" sz="2800">
                <a:solidFill>
                  <a:schemeClr val="tx1">
                    <a:lumMod val="65000"/>
                    <a:lumOff val="35000"/>
                  </a:schemeClr>
                </a:solidFill>
              </a:rPr>
              <a:t>मला पुन्हा पहायचे आहे.</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rgbClr val="ff0000"/>
                </a:solidFill>
              </a:rPr>
              <a:t>④ </a:t>
            </a:r>
            <a:r xmlns:a="http://schemas.openxmlformats.org/drawingml/2006/main">
              <a:rPr altLang="ko-KR" lang="mr" sz="2800">
                <a:solidFill>
                  <a:srgbClr val="ff0000"/>
                </a:solidFill>
              </a:rPr>
              <a:t>मला पुन्हा पहायचे आहे.</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mr" sz="3600"/>
              <a:t>"जा," येशू म्हणाला, "तुझ्या विश्वासाने तुला बरे केले आहे." त्याला लगेच दृष्टी मिळाली आणि तो रस्त्याने येशूच्या मागे गेला.</a:t>
            </a:r>
            <a:endParaRPr xmlns:a="http://schemas.openxmlformats.org/drawingml/2006/main" altLang="ko-KR" lang="en-US" sz="3600"/>
          </a:p>
          <a:p>
            <a:pPr xmlns:a="http://schemas.openxmlformats.org/drawingml/2006/main" lvl="0">
              <a:defRPr/>
            </a:pPr>
            <a:r xmlns:a="http://schemas.openxmlformats.org/drawingml/2006/main">
              <a:rPr altLang="ko-KR" lang="mr"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mr"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r" sz="2800">
                <a:solidFill>
                  <a:schemeClr val="tx1">
                    <a:lumMod val="65000"/>
                    <a:lumOff val="35000"/>
                  </a:schemeClr>
                </a:solidFill>
              </a:rPr>
              <a:t>खूण करा</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१०:</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r" altLang="ko-KR" b="1">
                <a:solidFill>
                  <a:schemeClr val="tx1">
                    <a:lumMod val="50000"/>
                    <a:lumOff val="50000"/>
                  </a:schemeClr>
                </a:solidFill>
              </a:rPr>
              <a:t>क्रमांक 77 देवाचे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mr" altLang="ko-KR" sz="4400"/>
              <a:t>Zacchaeus झाडावर चढला</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mr" sz="3600"/>
              <a:t>कारण मनुष्याचा पुत्र हरवलेल्या गोष्टी शोधायला व वाचवायला आला होता.”</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r" sz="2800">
                <a:solidFill>
                  <a:schemeClr val="tx1">
                    <a:lumMod val="65000"/>
                    <a:lumOff val="35000"/>
                  </a:schemeClr>
                </a:solidFill>
              </a:rPr>
              <a:t>लूक</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१९:</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जक्कय नावाचा एक श्रीमंत माणूस होता. तो मुख्य जकातदार होता, म्हणून लोक त्याचा तिरस्कार करत.</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एके दिवशी येशू जक्कयस राहत असलेल्या गावात आला. येशूला पाहण्यासाठी अनेकांनी गर्दी केली होती.</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आपल्या मुलाला दुरून येताना दिसल्याबरोबर वडिलांनी त्याच्याकडे धाव घेतली आणि त्याला मिठी मारली आणि आनंदाने त्याचा स्वीकार केला.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जक्कय येशूला पाहण्यासाठी झाडावर चढला. येशू त्याच्याकडे पाहून म्हणाला. “जक्कय, लगेच खाली ये. आज मला तुझ्या घरीच राहायला हवं.”</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"जक्कयने येशूला ठरवले, "मी माझ्या संपत्तीपैकी अर्धी रक्कम गरिबांना देईन."</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mr" altLang="ko-KR" sz="3000">
                <a:solidFill>
                  <a:schemeClr val="tx1">
                    <a:lumMod val="65000"/>
                    <a:lumOff val="35000"/>
                  </a:schemeClr>
                </a:solidFill>
              </a:rPr>
              <a:t>येशू म्हणाला, "आज या घरात तारण आले आहे. मी हरवलेल्या गोष्टी शोधण्यासाठी आणि वाचवण्यासाठी आलो आहे."</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धडा</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mr" sz="3200">
                <a:solidFill>
                  <a:schemeClr val="tx1">
                    <a:lumMod val="65000"/>
                    <a:lumOff val="35000"/>
                  </a:schemeClr>
                </a:solidFill>
              </a:rPr>
              <a:t>जेव्हा जक्कयस येशूला भेटला तेव्हा त्याने कबूल केले की तो त्याची सर्वात प्रिय मालमत्ता गरिबांना देईल.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तुमच्यासाठी सर्वात महत्वाची गोष्ट कोणती आहे?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येशूला भेटल्यानंतर तुम्ही काय सोडले?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आपण हे लक्षात ठेवले पाहिजे की आपल्यासाठी सर्वात मौल्यवान गोष्ट म्हणजे येशू आहे.</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mr" sz="3200">
                <a:solidFill>
                  <a:srgbClr val="ff0000"/>
                </a:solidFill>
              </a:rPr>
              <a:t>येशू कोण आहे?</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rgbClr val="0070c0"/>
                </a:solidFill>
              </a:rPr>
              <a:t>येशू आहे..</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येशू हा तारणहार आहे जो भेदभाव न करता सर्वांना वाचवण्यासाठी या देशात आला.</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a:t>
            </a:r>
            <a:r xmlns:a="http://schemas.openxmlformats.org/drawingml/2006/main">
              <a:rPr altLang="en-US" lang="mr" sz="4000">
                <a:solidFill>
                  <a:srgbClr val="ff0000"/>
                </a:solidFill>
              </a:rPr>
              <a:t> </a:t>
            </a:r>
            <a:r xmlns:a="http://schemas.openxmlformats.org/drawingml/2006/main">
              <a:rPr altLang="ko-KR" lang="mr" sz="4000">
                <a:solidFill>
                  <a:srgbClr val="ff0000"/>
                </a:solidFill>
              </a:rPr>
              <a:t>प्रश्नमंजुषा</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r" sz="3200">
                <a:solidFill>
                  <a:schemeClr val="tx1">
                    <a:lumMod val="65000"/>
                    <a:lumOff val="35000"/>
                  </a:schemeClr>
                </a:solidFill>
              </a:rPr>
              <a:t>लोकांनी जक्कयचा द्वेष का केला?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① </a:t>
            </a:r>
            <a:r xmlns:a="http://schemas.openxmlformats.org/drawingml/2006/main">
              <a:rPr altLang="ko-KR" lang="mr" sz="2800">
                <a:solidFill>
                  <a:schemeClr val="tx1">
                    <a:lumMod val="65000"/>
                    <a:lumOff val="35000"/>
                  </a:schemeClr>
                </a:solidFill>
              </a:rPr>
              <a:t>कारण</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तो</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होते</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a</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प्रमुख</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कर</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कलेक्टर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② </a:t>
            </a:r>
            <a:r xmlns:a="http://schemas.openxmlformats.org/drawingml/2006/main">
              <a:rPr altLang="ko-KR" lang="mr" sz="2800">
                <a:solidFill>
                  <a:schemeClr val="tx1">
                    <a:lumMod val="65000"/>
                    <a:lumOff val="35000"/>
                  </a:schemeClr>
                </a:solidFill>
              </a:rPr>
              <a:t>कारण त्याचा येशूवर चांगला विश्वास होता.</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③ </a:t>
            </a:r>
            <a:r xmlns:a="http://schemas.openxmlformats.org/drawingml/2006/main">
              <a:rPr altLang="ko-KR" lang="mr" sz="2800">
                <a:solidFill>
                  <a:schemeClr val="tx1">
                    <a:lumMod val="65000"/>
                    <a:lumOff val="35000"/>
                  </a:schemeClr>
                </a:solidFill>
              </a:rPr>
              <a:t>कारण त्याने खूप प्रार्थना केली.</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④ </a:t>
            </a:r>
            <a:r xmlns:a="http://schemas.openxmlformats.org/drawingml/2006/main">
              <a:rPr altLang="ko-KR" lang="mr" sz="2800">
                <a:solidFill>
                  <a:schemeClr val="tx1">
                    <a:lumMod val="65000"/>
                    <a:lumOff val="35000"/>
                  </a:schemeClr>
                </a:solidFill>
              </a:rPr>
              <a:t>कारण तो देखणा होता.</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rgbClr val="ff0000"/>
                </a:solidFill>
              </a:rPr>
              <a:t>① </a:t>
            </a:r>
            <a:r xmlns:a="http://schemas.openxmlformats.org/drawingml/2006/main">
              <a:rPr altLang="ko-KR" lang="mr" sz="2800">
                <a:solidFill>
                  <a:srgbClr val="ff0000"/>
                </a:solidFill>
              </a:rPr>
              <a:t>कारण तो मुख्य जकातदार होता.</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mr" sz="3600"/>
              <a:t>कारण मनुष्याचा पुत्र हरवलेल्या गोष्टी शोधायला व वाचवायला आला होता.”</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r" sz="2800">
                <a:solidFill>
                  <a:schemeClr val="tx1">
                    <a:lumMod val="65000"/>
                    <a:lumOff val="35000"/>
                  </a:schemeClr>
                </a:solidFill>
              </a:rPr>
              <a:t>लूक</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१९:</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mr">
                <a:solidFill>
                  <a:schemeClr val="tx1">
                    <a:lumMod val="50000"/>
                    <a:lumOff val="50000"/>
                  </a:schemeClr>
                </a:solidFill>
              </a:rPr>
              <a:t>क्रमांक 78 देवाचे वचन</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mr" sz="4400"/>
              <a:t>खडकावर बांधलेले घर</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mr" sz="3600"/>
              <a:t>"म्हणून प्रत्येकजण जो माझे हे शब्द ऐकतो आणि ते आचरणात आणतो तो त्या शहाण्या माणसासारखा आहे ज्याने आपले घर खडकावर बांधले.</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r" sz="2800">
                <a:solidFill>
                  <a:schemeClr val="tx1">
                    <a:lumMod val="65000"/>
                    <a:lumOff val="35000"/>
                  </a:schemeClr>
                </a:solidFill>
              </a:rPr>
              <a:t>मॅथ्यू</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७:</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२४</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mr" sz="3200">
                <a:solidFill>
                  <a:schemeClr val="tx1">
                    <a:lumMod val="65000"/>
                    <a:lumOff val="35000"/>
                  </a:schemeClr>
                </a:solidFill>
              </a:rPr>
              <a:t>येशूने घर बांधणाऱ्या दोन माणसांची गोष्ट सांगितली.</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येशू म्हणाला, "देवा, तुझा पिता नेहमी तुझी वाट पाहत असतो."</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mr" sz="3200">
                <a:solidFill>
                  <a:schemeClr val="tx1">
                    <a:lumMod val="65000"/>
                    <a:lumOff val="35000"/>
                  </a:schemeClr>
                </a:solidFill>
              </a:rPr>
              <a:t>त्यापैकी एकाने आपले घर वाळूवर, तर दुसऱ्याने खडकावर बांधायचे ठरवले.</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mr" sz="3200">
                <a:solidFill>
                  <a:schemeClr val="tx1">
                    <a:lumMod val="65000"/>
                    <a:lumOff val="35000"/>
                  </a:schemeClr>
                </a:solidFill>
              </a:rPr>
              <a:t>दोघांनी कष्ट करून घर बांधले. दोन्ही घरे बाहेरून फारसा फरक न होता मजबूत दिसत होती.</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मुसळधार पावसाने पूर आल्याने वाळूवर बांधलेले घर वाहून गेले. पण खडकावर बांधलेले घर भक्कमपणे उभे राहिले.</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येशू म्हणाला, “जो कोणी माझी वचने ऐकतो आणि आचरणात आणतो तो त्या शहाण्या माणसासारखा आहे ज्याने आपले घर खडकावर बांधले.”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धडा</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mr" sz="3600">
                <a:solidFill>
                  <a:schemeClr val="tx1">
                    <a:lumMod val="65000"/>
                    <a:lumOff val="35000"/>
                  </a:schemeClr>
                </a:solidFill>
              </a:rPr>
              <a:t>येशू म्हणाला, “जो कोणी माझी वचने ऐकतो आणि आचरणात आणतो तो त्या शहाण्या माणसासारखा आहे ज्याने आपले घर खडकावर बांधले.”</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r" sz="3600">
                <a:solidFill>
                  <a:schemeClr val="tx1">
                    <a:lumMod val="65000"/>
                    <a:lumOff val="35000"/>
                  </a:schemeClr>
                </a:solidFill>
              </a:rPr>
              <a:t>तुम्ही देवाचा प्रत्येक शब्द आचरणात आणता का?</a:t>
            </a:r>
            <a:r xmlns:a="http://schemas.openxmlformats.org/drawingml/2006/main">
              <a:rPr altLang="en-US" lang="mr" sz="3600">
                <a:solidFill>
                  <a:schemeClr val="tx1">
                    <a:lumMod val="65000"/>
                    <a:lumOff val="35000"/>
                  </a:schemeClr>
                </a:solidFill>
              </a:rPr>
              <a:t> </a:t>
            </a:r>
            <a:r xmlns:a="http://schemas.openxmlformats.org/drawingml/2006/main">
              <a:rPr altLang="ko-KR" lang="mr" sz="3600">
                <a:solidFill>
                  <a:schemeClr val="tx1">
                    <a:lumMod val="65000"/>
                    <a:lumOff val="35000"/>
                  </a:schemeClr>
                </a:solidFill>
              </a:rPr>
              <a:t>देवाच्या वचनाचे पालन करणारे आपण ज्ञानी होऊ या.</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mr" sz="3200"/>
              <a:t>येशू कोण आहे?</a:t>
            </a:r>
            <a:r xmlns:a="http://schemas.openxmlformats.org/drawingml/2006/main">
              <a:rPr altLang="en-US" lang="m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rgbClr val="0070c0"/>
                </a:solidFill>
              </a:rPr>
              <a:t>येशू</a:t>
            </a:r>
            <a:r xmlns:a="http://schemas.openxmlformats.org/drawingml/2006/main">
              <a:rPr altLang="en-US" lang="mr" sz="3600">
                <a:solidFill>
                  <a:srgbClr val="0070c0"/>
                </a:solidFill>
              </a:rPr>
              <a:t> </a:t>
            </a:r>
            <a:r xmlns:a="http://schemas.openxmlformats.org/drawingml/2006/main">
              <a:rPr altLang="ko-KR" lang="mr" sz="3600">
                <a:solidFill>
                  <a:srgbClr val="0070c0"/>
                </a:solidFill>
              </a:rPr>
              <a:t>आहे..</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जे वचन पाळतात त्यांना आनंद देणारा येशू आहे.</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प्रश्नमंजुषा</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mr" sz="3200">
                <a:solidFill>
                  <a:schemeClr val="tx1">
                    <a:lumMod val="65000"/>
                    <a:lumOff val="35000"/>
                  </a:schemeClr>
                </a:solidFill>
              </a:rPr>
              <a:t>वाळूवर बांधलेले घर कधी कोसळले?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① </a:t>
            </a:r>
            <a:r xmlns:a="http://schemas.openxmlformats.org/drawingml/2006/main">
              <a:rPr altLang="ko-KR" lang="mr" sz="2800">
                <a:solidFill>
                  <a:schemeClr val="tx1">
                    <a:lumMod val="65000"/>
                    <a:lumOff val="35000"/>
                  </a:schemeClr>
                </a:solidFill>
              </a:rPr>
              <a:t>घर बांधल्याबरोबर,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② </a:t>
            </a:r>
            <a:r xmlns:a="http://schemas.openxmlformats.org/drawingml/2006/main">
              <a:rPr altLang="ko-KR" lang="mr" sz="2800">
                <a:solidFill>
                  <a:schemeClr val="tx1">
                    <a:lumMod val="65000"/>
                    <a:lumOff val="35000"/>
                  </a:schemeClr>
                </a:solidFill>
              </a:rPr>
              <a:t>जेव्हा सूर्य चमकत होता,</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③ </a:t>
            </a:r>
            <a:r xmlns:a="http://schemas.openxmlformats.org/drawingml/2006/main">
              <a:rPr altLang="ko-KR" lang="mr" sz="2800">
                <a:solidFill>
                  <a:schemeClr val="tx1">
                    <a:lumMod val="65000"/>
                    <a:lumOff val="35000"/>
                  </a:schemeClr>
                </a:solidFill>
              </a:rPr>
              <a:t>जेव्हा घरात बरेच लोक आले,</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④ </a:t>
            </a:r>
            <a:r xmlns:a="http://schemas.openxmlformats.org/drawingml/2006/main">
              <a:rPr altLang="ko-KR" lang="mr" sz="2800">
                <a:solidFill>
                  <a:schemeClr val="tx1">
                    <a:lumMod val="65000"/>
                    <a:lumOff val="35000"/>
                  </a:schemeClr>
                </a:solidFill>
              </a:rPr>
              <a:t>जेव्हा खूप पाऊस पडला आणि पूर आला,</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rgbClr val="ff0000"/>
                </a:solidFill>
              </a:rPr>
              <a:t>④ </a:t>
            </a:r>
            <a:r xmlns:a="http://schemas.openxmlformats.org/drawingml/2006/main">
              <a:rPr altLang="ko-KR" lang="mr" sz="2800">
                <a:solidFill>
                  <a:srgbClr val="ff0000"/>
                </a:solidFill>
              </a:rPr>
              <a:t>जेव्हा खूप पाऊस पडला आणि पूर आला,</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mr" sz="3600"/>
              <a:t>"म्हणून प्रत्येकजण जो माझे हे शब्द ऐकतो आणि ते आचरणात आणतो तो त्या शहाण्या माणसासारखा आहे ज्याने आपले घर खडकावर बांधले.</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r" sz="2800">
                <a:solidFill>
                  <a:schemeClr val="tx1">
                    <a:lumMod val="65000"/>
                    <a:lumOff val="35000"/>
                  </a:schemeClr>
                </a:solidFill>
              </a:rPr>
              <a:t>मॅथ्यू</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७:</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२४</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r" altLang="ko-KR" b="1">
                <a:solidFill>
                  <a:schemeClr val="tx1">
                    <a:lumMod val="50000"/>
                    <a:lumOff val="50000"/>
                  </a:schemeClr>
                </a:solidFill>
              </a:rPr>
              <a:t>क्र. 79 देवाचे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mr" altLang="ko-KR" sz="4400"/>
              <a:t>पाच शहाण्या कुमारिका</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mr" sz="3600"/>
              <a:t>“म्हणून जागृत राहा, कारण तुम्हाला तो दिवस किंवा वेळ माहीत नाही.”</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r" sz="2800">
                <a:solidFill>
                  <a:schemeClr val="tx1">
                    <a:lumMod val="65000"/>
                    <a:lumOff val="35000"/>
                  </a:schemeClr>
                </a:solidFill>
              </a:rPr>
              <a:t>मॅथ्यू</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२५:</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धडा</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mr" sz="3200">
                <a:solidFill>
                  <a:schemeClr val="tx1">
                    <a:lumMod val="65000"/>
                    <a:lumOff val="35000"/>
                  </a:schemeClr>
                </a:solidFill>
              </a:rPr>
              <a:t>आपण आपल्या आयुष्यात खूप पाप करतो.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त्यामुळे देवाविरुद्ध पाप केल्याबद्दल आपल्याला दोषी वाटते.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पण देवाने नेहमी आपल्या पापांची क्षमा केली.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कारण येशूने आपल्या सर्व पापांचा ताबा घेतला आहे.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तुम्हाला यावर विश्वास ठेवावा लागेल आणि कृतज्ञता आणि आनंदाने देवाकडे जावे लागेल.</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लग्नाच्या मेजवानीची तयारी करणाऱ्या दहा कुमारिका होत्या. पाच शहाण्या मुलींनी पुरेसे तेल लावून दिवे तयार केले, पण बाकीच्या पाच मुलींनी दिवे लावले नाहीत.</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रात्री वराला उशीर झाला तेव्हा दहा कुमारिका झोपी गेल्या.</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"वर इथे आहे!" कुमारिका घाईघाईने उठल्या. आणि ज्यांनी पुरेसे तेल तयार केले नाही त्या पाच कुमारिकांचे दिवे गेले.</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"आम्हाला थोडं तेल द्या." "आम्ही आमचं तेल दिलं तर आमचंही तेल संपेल. जा तेल घे."</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पण पाच मूर्ख मुली तेल विकत घेण्यासाठी गेल्या असताना मेजवानीचा दरवाजा बंद झाला. अखेरीस, पाच मूर्ख मुलींना पार्टीत येऊ दिले नाही.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धडा</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mr" sz="3600">
                <a:solidFill>
                  <a:schemeClr val="tx1">
                    <a:lumMod val="65000"/>
                    <a:lumOff val="35000"/>
                  </a:schemeClr>
                </a:solidFill>
              </a:rPr>
              <a:t>ही एक कथा आहे जी येशू आपल्याला सांगतो की तो परत येण्याच्या दिवसाची वाट कशी पाहायची.</a:t>
            </a:r>
            <a:r xmlns:a="http://schemas.openxmlformats.org/drawingml/2006/main">
              <a:rPr altLang="en-US" lang="mr" sz="3600">
                <a:solidFill>
                  <a:schemeClr val="tx1">
                    <a:lumMod val="65000"/>
                    <a:lumOff val="35000"/>
                  </a:schemeClr>
                </a:solidFill>
              </a:rPr>
              <a:t> </a:t>
            </a:r>
            <a:r xmlns:a="http://schemas.openxmlformats.org/drawingml/2006/main">
              <a:rPr altLang="ko-KR" lang="mr" sz="3600">
                <a:solidFill>
                  <a:schemeClr val="tx1">
                    <a:lumMod val="65000"/>
                    <a:lumOff val="35000"/>
                  </a:schemeClr>
                </a:solidFill>
              </a:rPr>
              <a:t>कोणालाही माहित नाही</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r" sz="3600">
                <a:solidFill>
                  <a:schemeClr val="tx1">
                    <a:lumMod val="65000"/>
                    <a:lumOff val="35000"/>
                  </a:schemeClr>
                </a:solidFill>
              </a:rPr>
              <a:t>जेव्हा येशू पुन्हा येईल.</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r" sz="3600">
                <a:solidFill>
                  <a:schemeClr val="tx1">
                    <a:lumMod val="65000"/>
                    <a:lumOff val="35000"/>
                  </a:schemeClr>
                </a:solidFill>
              </a:rPr>
              <a:t>पण पाच ज्ञानी कुमारिकांप्रमाणे, आपण नेहमी जागे झाले पाहिजे आणि तयार अंतःकरणाने येशूची वाट पाहिली पाहिजे.</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mr" sz="3200"/>
              <a:t>येशू कोण आहे?</a:t>
            </a:r>
            <a:r xmlns:a="http://schemas.openxmlformats.org/drawingml/2006/main">
              <a:rPr altLang="en-US" lang="m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rgbClr val="0070c0"/>
                </a:solidFill>
              </a:rPr>
              <a:t>येशु..</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कोणालाही माहीत नसताना येशूने या देशात परत येण्याचे वचन दिले.</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प्रश्नमंजुषा</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r" sz="3200">
                <a:solidFill>
                  <a:schemeClr val="tx1">
                    <a:lumMod val="65000"/>
                    <a:lumOff val="35000"/>
                  </a:schemeClr>
                </a:solidFill>
              </a:rPr>
              <a:t>मूर्ख पाच कुमारींनी काय तयार केले नाही?</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① </a:t>
            </a:r>
            <a:r xmlns:a="http://schemas.openxmlformats.org/drawingml/2006/main">
              <a:rPr altLang="ko-KR" lang="mr" sz="2800">
                <a:solidFill>
                  <a:schemeClr val="tx1">
                    <a:lumMod val="65000"/>
                    <a:lumOff val="35000"/>
                  </a:schemeClr>
                </a:solidFill>
              </a:rPr>
              <a:t>तेल</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② </a:t>
            </a:r>
            <a:r xmlns:a="http://schemas.openxmlformats.org/drawingml/2006/main">
              <a:rPr altLang="ko-KR" lang="mr" sz="2800">
                <a:solidFill>
                  <a:schemeClr val="tx1">
                    <a:lumMod val="65000"/>
                    <a:lumOff val="35000"/>
                  </a:schemeClr>
                </a:solidFill>
              </a:rPr>
              <a:t>पाणी</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③ </a:t>
            </a:r>
            <a:r xmlns:a="http://schemas.openxmlformats.org/drawingml/2006/main">
              <a:rPr altLang="ko-KR" lang="mr" sz="2800">
                <a:solidFill>
                  <a:schemeClr val="tx1">
                    <a:lumMod val="65000"/>
                    <a:lumOff val="35000"/>
                  </a:schemeClr>
                </a:solidFill>
              </a:rPr>
              <a:t>कपडे</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④ </a:t>
            </a:r>
            <a:r xmlns:a="http://schemas.openxmlformats.org/drawingml/2006/main">
              <a:rPr altLang="ko-KR" lang="mr" sz="2800">
                <a:solidFill>
                  <a:schemeClr val="tx1">
                    <a:lumMod val="65000"/>
                    <a:lumOff val="35000"/>
                  </a:schemeClr>
                </a:solidFill>
              </a:rPr>
              <a:t>भेट</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rgbClr val="ff0000"/>
                </a:solidFill>
              </a:rPr>
              <a:t>① </a:t>
            </a:r>
            <a:r xmlns:a="http://schemas.openxmlformats.org/drawingml/2006/main">
              <a:rPr altLang="ko-KR" lang="mr" sz="2800">
                <a:solidFill>
                  <a:srgbClr val="ff0000"/>
                </a:solidFill>
              </a:rPr>
              <a:t>तेल</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mr" sz="3600"/>
              <a:t>“म्हणून जागृत राहा, कारण तुम्हाला तो दिवस किंवा वेळ माहीत नाही.”</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r" sz="2800">
                <a:solidFill>
                  <a:schemeClr val="tx1">
                    <a:lumMod val="65000"/>
                    <a:lumOff val="35000"/>
                  </a:schemeClr>
                </a:solidFill>
              </a:rPr>
              <a:t>मॅथ्यू</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२५:</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r" altLang="ko-KR" b="1">
                <a:solidFill>
                  <a:schemeClr val="tx1">
                    <a:lumMod val="50000"/>
                    <a:lumOff val="50000"/>
                  </a:schemeClr>
                </a:solidFill>
              </a:rPr>
              <a:t>क्रमांक 80 देवाचे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mr" altLang="ko-KR" sz="4400"/>
              <a:t>प्रतिभेची उपमा</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mr" sz="3200"/>
              <a:t>येशू कोण आहे?</a:t>
            </a:r>
            <a:r xmlns:a="http://schemas.openxmlformats.org/drawingml/2006/main">
              <a:rPr altLang="en-US" lang="m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rgbClr val="0070c0"/>
                </a:solidFill>
              </a:rPr>
              <a:t>येशू</a:t>
            </a:r>
            <a:r xmlns:a="http://schemas.openxmlformats.org/drawingml/2006/main">
              <a:rPr altLang="en-US" lang="mr" sz="3600">
                <a:solidFill>
                  <a:srgbClr val="0070c0"/>
                </a:solidFill>
              </a:rPr>
              <a:t> </a:t>
            </a:r>
            <a:r xmlns:a="http://schemas.openxmlformats.org/drawingml/2006/main">
              <a:rPr altLang="ko-KR" lang="mr" sz="3600">
                <a:solidFill>
                  <a:srgbClr val="0070c0"/>
                </a:solidFill>
              </a:rPr>
              <a:t>आहे..</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येशू असा आहे जो नेहमी आपल्यावर प्रेम करतो आणि वाट पाहतो.</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t>आजचा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mr" sz="3600"/>
              <a:t>"त्याच्या मालकाने उत्तर दिले, 'शाबास, चांगला आणि विश्वासू सेवक! तू काही गोष्टींबाबत विश्वासू राहिला आहेस; मी तुला अनेक गोष्टींची जबाबदारी देईन. ये आणि तुझ्या धन्याचा आनंद वाटून घे!'</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r" sz="2800">
                <a:solidFill>
                  <a:schemeClr val="tx1">
                    <a:lumMod val="65000"/>
                    <a:lumOff val="35000"/>
                  </a:schemeClr>
                </a:solidFill>
              </a:rPr>
              <a:t>मॅथ्यू</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२५:२१</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एका व्यक्तीने परदेशात जाताना आपल्या नोकरांवर पैसे सोपवले. त्याने पहिल्या नोकराला पाच, दुसऱ्याला दोन आणि तिसऱ्याला एक थैल्या दिल्या.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mr" sz="2800">
                <a:solidFill>
                  <a:schemeClr val="tx1">
                    <a:lumMod val="65000"/>
                    <a:lumOff val="35000"/>
                  </a:schemeClr>
                </a:solidFill>
              </a:rPr>
              <a:t>ज्या नोकराला 5 तोळे आणि दोन ताले मिळाले त्याने एकाच वेळी जाऊन आपले पैसे कामावर लावले आणि दुप्पट कमाई केली. तथापि, 1 प्रतिभा मिळालेल्या एका माणसाने बाहेर जाऊन जमिनीत खड्डा खणला आणि त्याच्या मालकाचे पैसे लपवले.</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जेव्हा मालक परत आला आणि त्यांच्याकडे हिशेब चुकता केला, तेव्हा पहिल्या नोकराला पाच थैल्या जास्त आणि दुसऱ्याला दोन थैल्या जास्त मिळाले.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परंतु, ज्या सेवकाला एक प्रतिभा मिळाली त्याला काहीच मिळाले नाही. “मालक, तुम्ही मला फक्त एक प्रतिभा दिली आहे. मग मी आणखी पैसे कसे कमवू शकतो?"</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त्याचा गुरु रागावला. “तुम्ही माझे पैसे बँकर्सकडे ठेवायला हवे होते, मला ते व्याजासह परत मिळाले असते. नालायक नोकर, माझ्या घरातून निघून जा!"</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धडा</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mr" sz="3200">
                <a:solidFill>
                  <a:schemeClr val="tx1">
                    <a:lumMod val="65000"/>
                    <a:lumOff val="35000"/>
                  </a:schemeClr>
                </a:solidFill>
              </a:rPr>
              <a:t>प्रतिभेच्या दाखल्याद्वारे येशू आपल्याला आळशी न होण्याचा इशारा देत आहे.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आम्हाला किती मिळाले यापेक्षा काहीतरी महत्त्वाचे आहे.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तुमच्याजवळ जे आहे ते विश्वासूपणे वापरून देवाच्या गौरवासाठी जीवन जगणे ही सर्वात महत्त्वाची गोष्ट आहे.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आपण सर्वांनी असे जीवन जगले पाहिजे</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येशूने स्तुती केली पाहिजे.</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mr" sz="3200"/>
              <a:t>येशू कोण आहे?</a:t>
            </a:r>
            <a:r xmlns:a="http://schemas.openxmlformats.org/drawingml/2006/main">
              <a:rPr altLang="en-US" lang="m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rgbClr val="0070c0"/>
                </a:solidFill>
              </a:rPr>
              <a:t>येशू आहे..</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येशू हा आपला गुरु आहे, जो आपल्या जीवनाचे मूल्यमापन करतो आणि त्यानुसार आपल्याला प्रतिफळ देतो.</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प्रश्नमंजुषा</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mr" sz="3200">
                <a:solidFill>
                  <a:schemeClr val="tx1">
                    <a:lumMod val="65000"/>
                    <a:lumOff val="35000"/>
                  </a:schemeClr>
                </a:solidFill>
              </a:rPr>
              <a:t>दूरचा प्रवास करताना धन्याने नोकरांवर काय सोपवले?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① </a:t>
            </a:r>
            <a:r xmlns:a="http://schemas.openxmlformats.org/drawingml/2006/main">
              <a:rPr altLang="ko-KR" lang="mr" sz="2800">
                <a:solidFill>
                  <a:schemeClr val="tx1">
                    <a:lumMod val="65000"/>
                    <a:lumOff val="35000"/>
                  </a:schemeClr>
                </a:solidFill>
              </a:rPr>
              <a:t>घर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② </a:t>
            </a:r>
            <a:r xmlns:a="http://schemas.openxmlformats.org/drawingml/2006/main">
              <a:rPr altLang="ko-KR" lang="mr" sz="2800">
                <a:solidFill>
                  <a:schemeClr val="tx1">
                    <a:lumMod val="65000"/>
                    <a:lumOff val="35000"/>
                  </a:schemeClr>
                </a:solidFill>
              </a:rPr>
              <a:t>फील्ड</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③ </a:t>
            </a:r>
            <a:r xmlns:a="http://schemas.openxmlformats.org/drawingml/2006/main">
              <a:rPr altLang="ko-KR" lang="mr" sz="2800">
                <a:solidFill>
                  <a:schemeClr val="tx1">
                    <a:lumMod val="65000"/>
                    <a:lumOff val="35000"/>
                  </a:schemeClr>
                </a:solidFill>
              </a:rPr>
              <a:t>स्टोअर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④ </a:t>
            </a:r>
            <a:r xmlns:a="http://schemas.openxmlformats.org/drawingml/2006/main">
              <a:rPr altLang="ko-KR" lang="mr" sz="2800">
                <a:solidFill>
                  <a:schemeClr val="tx1">
                    <a:lumMod val="65000"/>
                    <a:lumOff val="35000"/>
                  </a:schemeClr>
                </a:solidFill>
              </a:rPr>
              <a:t>प्रतिभा</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rgbClr val="ff0000"/>
                </a:solidFill>
              </a:rPr>
              <a:t>④ </a:t>
            </a:r>
            <a:r xmlns:a="http://schemas.openxmlformats.org/drawingml/2006/main">
              <a:rPr altLang="ko-KR" lang="mr" sz="2800">
                <a:solidFill>
                  <a:srgbClr val="ff0000"/>
                </a:solidFill>
              </a:rPr>
              <a:t>प्रतिभा</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t>आजचा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mr" sz="3600"/>
              <a:t>"त्याच्या मालकाने उत्तर दिले, 'शाबास, चांगला आणि विश्वासू सेवक! तू काही गोष्टींबाबत विश्वासू राहिला आहेस; मी तुला अनेक गोष्टींची जबाबदारी देईन. ये आणि तुझ्या धन्याचा आनंद वाटून घे!'</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r" sz="2800">
                <a:solidFill>
                  <a:schemeClr val="tx1">
                    <a:lumMod val="65000"/>
                    <a:lumOff val="35000"/>
                  </a:schemeClr>
                </a:solidFill>
              </a:rPr>
              <a:t>मॅथ्यू</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२५:२१</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